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x="18288000" cy="10287000"/>
  <p:notesSz cx="6858000" cy="9144000"/>
  <p:embeddedFontLst>
    <p:embeddedFont>
      <p:font typeface="Lora" charset="1" panose="00000500000000000000"/>
      <p:regular r:id="rId36"/>
    </p:embeddedFont>
    <p:embeddedFont>
      <p:font typeface="DM Sans Bold" charset="1" panose="00000000000000000000"/>
      <p:regular r:id="rId37"/>
    </p:embeddedFont>
    <p:embeddedFont>
      <p:font typeface="Sloop Script Pro" charset="1" panose="00000000000000090000"/>
      <p:regular r:id="rId38"/>
    </p:embeddedFont>
    <p:embeddedFont>
      <p:font typeface="DM Sans Bold Italics" charset="1" panose="00000000000000000000"/>
      <p:regular r:id="rId39"/>
    </p:embeddedFont>
    <p:embeddedFont>
      <p:font typeface="DM Sans" charset="1" panose="00000000000000000000"/>
      <p:regular r:id="rId40"/>
    </p:embeddedFont>
    <p:embeddedFont>
      <p:font typeface="Lora Italics" charset="1" panose="00000500000000000000"/>
      <p:regular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fonts/font36.fntdata" Type="http://schemas.openxmlformats.org/officeDocument/2006/relationships/font"/><Relationship Id="rId37" Target="fonts/font37.fntdata" Type="http://schemas.openxmlformats.org/officeDocument/2006/relationships/font"/><Relationship Id="rId38" Target="fonts/font38.fntdata" Type="http://schemas.openxmlformats.org/officeDocument/2006/relationships/font"/><Relationship Id="rId39" Target="fonts/font39.fntdata" Type="http://schemas.openxmlformats.org/officeDocument/2006/relationships/font"/><Relationship Id="rId4" Target="theme/theme1.xml" Type="http://schemas.openxmlformats.org/officeDocument/2006/relationships/theme"/><Relationship Id="rId40" Target="fonts/font40.fntdata" Type="http://schemas.openxmlformats.org/officeDocument/2006/relationships/font"/><Relationship Id="rId41" Target="fonts/font41.fntdata" Type="http://schemas.openxmlformats.org/officeDocument/2006/relationships/font"/><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png" Type="http://schemas.openxmlformats.org/officeDocument/2006/relationships/image"/><Relationship Id="rId3" Target="../media/image8.sv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524439" y="2931010"/>
            <a:ext cx="6278018" cy="7633702"/>
          </a:xfrm>
          <a:prstGeom prst="rect">
            <a:avLst/>
          </a:prstGeom>
        </p:spPr>
        <p:txBody>
          <a:bodyPr anchor="t" rtlCol="false" tIns="0" lIns="0" bIns="0" rIns="0">
            <a:spAutoFit/>
          </a:bodyPr>
          <a:lstStyle/>
          <a:p>
            <a:pPr algn="ctr" marL="0" indent="0" lvl="0">
              <a:lnSpc>
                <a:spcPts val="52331"/>
              </a:lnSpc>
            </a:pPr>
            <a:r>
              <a:rPr lang="en-US" sz="69775">
                <a:solidFill>
                  <a:srgbClr val="000000"/>
                </a:solidFill>
                <a:latin typeface="Lora"/>
                <a:ea typeface="Lora"/>
                <a:cs typeface="Lora"/>
                <a:sym typeface="Lora"/>
              </a:rPr>
              <a:t>K</a:t>
            </a:r>
          </a:p>
        </p:txBody>
      </p:sp>
      <p:grpSp>
        <p:nvGrpSpPr>
          <p:cNvPr name="Group 3" id="3"/>
          <p:cNvGrpSpPr/>
          <p:nvPr/>
        </p:nvGrpSpPr>
        <p:grpSpPr>
          <a:xfrm rot="0">
            <a:off x="8232585" y="1269718"/>
            <a:ext cx="9411984" cy="1014374"/>
            <a:chOff x="0" y="0"/>
            <a:chExt cx="12549311" cy="1352499"/>
          </a:xfrm>
        </p:grpSpPr>
        <p:sp>
          <p:nvSpPr>
            <p:cNvPr name="TextBox 4" id="4"/>
            <p:cNvSpPr txBox="true"/>
            <p:nvPr/>
          </p:nvSpPr>
          <p:spPr>
            <a:xfrm rot="0">
              <a:off x="4707488" y="133350"/>
              <a:ext cx="7841824" cy="1219149"/>
            </a:xfrm>
            <a:prstGeom prst="rect">
              <a:avLst/>
            </a:prstGeom>
          </p:spPr>
          <p:txBody>
            <a:bodyPr anchor="t" rtlCol="false" tIns="0" lIns="0" bIns="0" rIns="0">
              <a:spAutoFit/>
            </a:bodyPr>
            <a:lstStyle/>
            <a:p>
              <a:pPr algn="l">
                <a:lnSpc>
                  <a:spcPts val="6671"/>
                </a:lnSpc>
              </a:pPr>
              <a:r>
                <a:rPr lang="en-US" sz="6671" b="true">
                  <a:solidFill>
                    <a:srgbClr val="000000"/>
                  </a:solidFill>
                  <a:latin typeface="DM Sans Bold"/>
                  <a:ea typeface="DM Sans Bold"/>
                  <a:cs typeface="DM Sans Bold"/>
                  <a:sym typeface="DM Sans Bold"/>
                </a:rPr>
                <a:t>DISCIPLESHIP</a:t>
              </a:r>
            </a:p>
          </p:txBody>
        </p:sp>
        <p:sp>
          <p:nvSpPr>
            <p:cNvPr name="TextBox 5" id="5"/>
            <p:cNvSpPr txBox="true"/>
            <p:nvPr/>
          </p:nvSpPr>
          <p:spPr>
            <a:xfrm rot="0">
              <a:off x="0" y="123825"/>
              <a:ext cx="4493005" cy="1219726"/>
            </a:xfrm>
            <a:prstGeom prst="rect">
              <a:avLst/>
            </a:prstGeom>
          </p:spPr>
          <p:txBody>
            <a:bodyPr anchor="t" rtlCol="false" tIns="0" lIns="0" bIns="0" rIns="0">
              <a:spAutoFit/>
            </a:bodyPr>
            <a:lstStyle/>
            <a:p>
              <a:pPr algn="r">
                <a:lnSpc>
                  <a:spcPts val="6671"/>
                </a:lnSpc>
              </a:pPr>
              <a:r>
                <a:rPr lang="en-US" sz="6671">
                  <a:solidFill>
                    <a:srgbClr val="0601FF"/>
                  </a:solidFill>
                  <a:latin typeface="Sloop Script Pro"/>
                  <a:ea typeface="Sloop Script Pro"/>
                  <a:cs typeface="Sloop Script Pro"/>
                  <a:sym typeface="Sloop Script Pro"/>
                </a:rPr>
                <a:t>AG</a:t>
              </a:r>
            </a:p>
          </p:txBody>
        </p:sp>
      </p:grpSp>
      <p:sp>
        <p:nvSpPr>
          <p:cNvPr name="TextBox 6" id="6"/>
          <p:cNvSpPr txBox="true"/>
          <p:nvPr/>
        </p:nvSpPr>
        <p:spPr>
          <a:xfrm rot="0">
            <a:off x="12943674" y="2175452"/>
            <a:ext cx="4315626" cy="354356"/>
          </a:xfrm>
          <a:prstGeom prst="rect">
            <a:avLst/>
          </a:prstGeom>
        </p:spPr>
        <p:txBody>
          <a:bodyPr anchor="t" rtlCol="false" tIns="0" lIns="0" bIns="0" rIns="0">
            <a:spAutoFit/>
          </a:bodyPr>
          <a:lstStyle/>
          <a:p>
            <a:pPr algn="r" marL="0" indent="0" lvl="0">
              <a:lnSpc>
                <a:spcPts val="2400"/>
              </a:lnSpc>
              <a:spcBef>
                <a:spcPct val="0"/>
              </a:spcBef>
            </a:pPr>
            <a:r>
              <a:rPr lang="en-US" sz="3200" strike="noStrike" u="none">
                <a:solidFill>
                  <a:srgbClr val="0601FF"/>
                </a:solidFill>
                <a:latin typeface="Lora"/>
                <a:ea typeface="Lora"/>
                <a:cs typeface="Lora"/>
                <a:sym typeface="Lora"/>
              </a:rPr>
              <a:t>Annual Theme 2025</a:t>
            </a:r>
          </a:p>
        </p:txBody>
      </p:sp>
      <p:sp>
        <p:nvSpPr>
          <p:cNvPr name="Freeform 7" id="7"/>
          <p:cNvSpPr/>
          <p:nvPr/>
        </p:nvSpPr>
        <p:spPr>
          <a:xfrm flipH="false" flipV="false" rot="0">
            <a:off x="524605" y="2827007"/>
            <a:ext cx="6432354" cy="5041358"/>
          </a:xfrm>
          <a:custGeom>
            <a:avLst/>
            <a:gdLst/>
            <a:ahLst/>
            <a:cxnLst/>
            <a:rect r="r" b="b" t="t" l="l"/>
            <a:pathLst>
              <a:path h="5041358" w="6432354">
                <a:moveTo>
                  <a:pt x="0" y="0"/>
                </a:moveTo>
                <a:lnTo>
                  <a:pt x="6432354" y="0"/>
                </a:lnTo>
                <a:lnTo>
                  <a:pt x="6432354" y="5041358"/>
                </a:lnTo>
                <a:lnTo>
                  <a:pt x="0" y="504135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8" id="8"/>
          <p:cNvSpPr txBox="true"/>
          <p:nvPr/>
        </p:nvSpPr>
        <p:spPr>
          <a:xfrm rot="0">
            <a:off x="10564609" y="5574801"/>
            <a:ext cx="6694691" cy="3482364"/>
          </a:xfrm>
          <a:prstGeom prst="rect">
            <a:avLst/>
          </a:prstGeom>
        </p:spPr>
        <p:txBody>
          <a:bodyPr anchor="t" rtlCol="false" tIns="0" lIns="0" bIns="0" rIns="0">
            <a:spAutoFit/>
          </a:bodyPr>
          <a:lstStyle/>
          <a:p>
            <a:pPr algn="r">
              <a:lnSpc>
                <a:spcPts val="12741"/>
              </a:lnSpc>
            </a:pPr>
            <a:r>
              <a:rPr lang="en-US" b="true" sz="16988" i="true" spc="-1427">
                <a:solidFill>
                  <a:srgbClr val="0601FF"/>
                </a:solidFill>
                <a:latin typeface="DM Sans Bold Italics"/>
                <a:ea typeface="DM Sans Bold Italics"/>
                <a:cs typeface="DM Sans Bold Italics"/>
                <a:sym typeface="DM Sans Bold Italics"/>
              </a:rPr>
              <a:t>KNOW</a:t>
            </a:r>
          </a:p>
          <a:p>
            <a:pPr algn="r" marL="0" indent="0" lvl="0">
              <a:lnSpc>
                <a:spcPts val="12741"/>
              </a:lnSpc>
              <a:spcBef>
                <a:spcPct val="0"/>
              </a:spcBef>
            </a:pPr>
            <a:r>
              <a:rPr lang="en-US" b="true" sz="16988" i="true" spc="-1427">
                <a:solidFill>
                  <a:srgbClr val="0601FF"/>
                </a:solidFill>
                <a:latin typeface="DM Sans Bold Italics"/>
                <a:ea typeface="DM Sans Bold Italics"/>
                <a:cs typeface="DM Sans Bold Italics"/>
                <a:sym typeface="DM Sans Bold Italics"/>
              </a:rPr>
              <a:t>GOD</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108863" y="2866063"/>
            <a:ext cx="16070273" cy="4669175"/>
          </a:xfrm>
          <a:prstGeom prst="rect">
            <a:avLst/>
          </a:prstGeom>
        </p:spPr>
        <p:txBody>
          <a:bodyPr anchor="t" rtlCol="false" tIns="0" lIns="0" bIns="0" rIns="0">
            <a:spAutoFit/>
          </a:bodyPr>
          <a:lstStyle/>
          <a:p>
            <a:pPr algn="ctr" marL="0" indent="0" lvl="0">
              <a:lnSpc>
                <a:spcPts val="6077"/>
              </a:lnSpc>
              <a:spcBef>
                <a:spcPct val="0"/>
              </a:spcBef>
            </a:pPr>
            <a:r>
              <a:rPr lang="en-US" b="true" sz="6077">
                <a:solidFill>
                  <a:srgbClr val="FFFFFF"/>
                </a:solidFill>
                <a:latin typeface="DM Sans Bold"/>
                <a:ea typeface="DM Sans Bold"/>
                <a:cs typeface="DM Sans Bold"/>
                <a:sym typeface="DM Sans Bold"/>
              </a:rPr>
              <a:t>THROUGH HIM ALL THINGS WERE MADE. FOR US AND FOR OUR SALVATION HE CAME DOWN FROM HEAVEN: BY THE POWER OF THE HOLY SPIRIT HE BECAME INCARNATE FROM THE VIRGIN MARY, AND WAS MADE MAN.</a:t>
            </a:r>
          </a:p>
        </p:txBody>
      </p:sp>
      <p:sp>
        <p:nvSpPr>
          <p:cNvPr name="TextBox 3" id="3"/>
          <p:cNvSpPr txBox="true"/>
          <p:nvPr/>
        </p:nvSpPr>
        <p:spPr>
          <a:xfrm rot="0">
            <a:off x="1108863" y="1247775"/>
            <a:ext cx="5014628" cy="1092451"/>
          </a:xfrm>
          <a:prstGeom prst="rect">
            <a:avLst/>
          </a:prstGeom>
        </p:spPr>
        <p:txBody>
          <a:bodyPr anchor="t" rtlCol="false" tIns="0" lIns="0" bIns="0" rIns="0">
            <a:spAutoFit/>
          </a:bodyPr>
          <a:lstStyle/>
          <a:p>
            <a:pPr algn="l">
              <a:lnSpc>
                <a:spcPts val="3904"/>
              </a:lnSpc>
            </a:pPr>
            <a:r>
              <a:rPr lang="en-US" sz="5206" i="true">
                <a:solidFill>
                  <a:srgbClr val="FFFFFF"/>
                </a:solidFill>
                <a:latin typeface="Lora Italics"/>
                <a:ea typeface="Lora Italics"/>
                <a:cs typeface="Lora Italics"/>
                <a:sym typeface="Lora Italics"/>
              </a:rPr>
              <a:t>THE </a:t>
            </a:r>
          </a:p>
          <a:p>
            <a:pPr algn="l" marL="0" indent="0" lvl="0">
              <a:lnSpc>
                <a:spcPts val="3904"/>
              </a:lnSpc>
            </a:pPr>
            <a:r>
              <a:rPr lang="en-US" sz="5206" i="true">
                <a:solidFill>
                  <a:srgbClr val="FFFFFF"/>
                </a:solidFill>
                <a:latin typeface="Lora Italics"/>
                <a:ea typeface="Lora Italics"/>
                <a:cs typeface="Lora Italics"/>
                <a:sym typeface="Lora Italics"/>
              </a:rPr>
              <a:t>NICENE CREED</a:t>
            </a:r>
          </a:p>
        </p:txBody>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FFFFFF"/>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108863" y="4023337"/>
            <a:ext cx="16070273" cy="2354626"/>
          </a:xfrm>
          <a:prstGeom prst="rect">
            <a:avLst/>
          </a:prstGeom>
        </p:spPr>
        <p:txBody>
          <a:bodyPr anchor="t" rtlCol="false" tIns="0" lIns="0" bIns="0" rIns="0">
            <a:spAutoFit/>
          </a:bodyPr>
          <a:lstStyle/>
          <a:p>
            <a:pPr algn="ctr" marL="0" indent="0" lvl="0">
              <a:lnSpc>
                <a:spcPts val="6077"/>
              </a:lnSpc>
              <a:spcBef>
                <a:spcPct val="0"/>
              </a:spcBef>
            </a:pPr>
            <a:r>
              <a:rPr lang="en-US" b="true" sz="6077">
                <a:solidFill>
                  <a:srgbClr val="FFFFFF"/>
                </a:solidFill>
                <a:latin typeface="DM Sans Bold"/>
                <a:ea typeface="DM Sans Bold"/>
                <a:cs typeface="DM Sans Bold"/>
                <a:sym typeface="DM Sans Bold"/>
              </a:rPr>
              <a:t>FOR OUR SAKE HE WAS CRUCIFIED UNDER PONTIUS PILATE; HE SUFFERED DEATH AND WAS BURIED. </a:t>
            </a:r>
          </a:p>
        </p:txBody>
      </p:sp>
      <p:sp>
        <p:nvSpPr>
          <p:cNvPr name="TextBox 3" id="3"/>
          <p:cNvSpPr txBox="true"/>
          <p:nvPr/>
        </p:nvSpPr>
        <p:spPr>
          <a:xfrm rot="0">
            <a:off x="1108863" y="1247775"/>
            <a:ext cx="5014628" cy="1092451"/>
          </a:xfrm>
          <a:prstGeom prst="rect">
            <a:avLst/>
          </a:prstGeom>
        </p:spPr>
        <p:txBody>
          <a:bodyPr anchor="t" rtlCol="false" tIns="0" lIns="0" bIns="0" rIns="0">
            <a:spAutoFit/>
          </a:bodyPr>
          <a:lstStyle/>
          <a:p>
            <a:pPr algn="l">
              <a:lnSpc>
                <a:spcPts val="3904"/>
              </a:lnSpc>
            </a:pPr>
            <a:r>
              <a:rPr lang="en-US" sz="5206" i="true">
                <a:solidFill>
                  <a:srgbClr val="FFFFFF"/>
                </a:solidFill>
                <a:latin typeface="Lora Italics"/>
                <a:ea typeface="Lora Italics"/>
                <a:cs typeface="Lora Italics"/>
                <a:sym typeface="Lora Italics"/>
              </a:rPr>
              <a:t>THE </a:t>
            </a:r>
          </a:p>
          <a:p>
            <a:pPr algn="l" marL="0" indent="0" lvl="0">
              <a:lnSpc>
                <a:spcPts val="3904"/>
              </a:lnSpc>
            </a:pPr>
            <a:r>
              <a:rPr lang="en-US" sz="5206" i="true">
                <a:solidFill>
                  <a:srgbClr val="FFFFFF"/>
                </a:solidFill>
                <a:latin typeface="Lora Italics"/>
                <a:ea typeface="Lora Italics"/>
                <a:cs typeface="Lora Italics"/>
                <a:sym typeface="Lora Italics"/>
              </a:rPr>
              <a:t>NICENE CREED</a:t>
            </a:r>
          </a:p>
        </p:txBody>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FFFFFF"/>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108863" y="3637579"/>
            <a:ext cx="16070273" cy="3126142"/>
          </a:xfrm>
          <a:prstGeom prst="rect">
            <a:avLst/>
          </a:prstGeom>
        </p:spPr>
        <p:txBody>
          <a:bodyPr anchor="t" rtlCol="false" tIns="0" lIns="0" bIns="0" rIns="0">
            <a:spAutoFit/>
          </a:bodyPr>
          <a:lstStyle/>
          <a:p>
            <a:pPr algn="ctr" marL="0" indent="0" lvl="0">
              <a:lnSpc>
                <a:spcPts val="6077"/>
              </a:lnSpc>
              <a:spcBef>
                <a:spcPct val="0"/>
              </a:spcBef>
            </a:pPr>
            <a:r>
              <a:rPr lang="en-US" b="true" sz="6077">
                <a:solidFill>
                  <a:srgbClr val="FFFFFF"/>
                </a:solidFill>
                <a:latin typeface="DM Sans Bold"/>
                <a:ea typeface="DM Sans Bold"/>
                <a:cs typeface="DM Sans Bold"/>
                <a:sym typeface="DM Sans Bold"/>
              </a:rPr>
              <a:t>ON THE THIRD DAY HE ROSE AGAIN IN ACCORDANCE WITH THE SCRIPTURES; HE ASCENDED INTO HEAVEN AND IS SEATED AT THE RIGHT HAND OF THE FATHER.</a:t>
            </a:r>
          </a:p>
        </p:txBody>
      </p:sp>
      <p:sp>
        <p:nvSpPr>
          <p:cNvPr name="TextBox 3" id="3"/>
          <p:cNvSpPr txBox="true"/>
          <p:nvPr/>
        </p:nvSpPr>
        <p:spPr>
          <a:xfrm rot="0">
            <a:off x="1108863" y="1247775"/>
            <a:ext cx="5014628" cy="1092451"/>
          </a:xfrm>
          <a:prstGeom prst="rect">
            <a:avLst/>
          </a:prstGeom>
        </p:spPr>
        <p:txBody>
          <a:bodyPr anchor="t" rtlCol="false" tIns="0" lIns="0" bIns="0" rIns="0">
            <a:spAutoFit/>
          </a:bodyPr>
          <a:lstStyle/>
          <a:p>
            <a:pPr algn="l">
              <a:lnSpc>
                <a:spcPts val="3904"/>
              </a:lnSpc>
            </a:pPr>
            <a:r>
              <a:rPr lang="en-US" sz="5206" i="true">
                <a:solidFill>
                  <a:srgbClr val="FFFFFF"/>
                </a:solidFill>
                <a:latin typeface="Lora Italics"/>
                <a:ea typeface="Lora Italics"/>
                <a:cs typeface="Lora Italics"/>
                <a:sym typeface="Lora Italics"/>
              </a:rPr>
              <a:t>THE </a:t>
            </a:r>
          </a:p>
          <a:p>
            <a:pPr algn="l" marL="0" indent="0" lvl="0">
              <a:lnSpc>
                <a:spcPts val="3904"/>
              </a:lnSpc>
            </a:pPr>
            <a:r>
              <a:rPr lang="en-US" sz="5206" i="true">
                <a:solidFill>
                  <a:srgbClr val="FFFFFF"/>
                </a:solidFill>
                <a:latin typeface="Lora Italics"/>
                <a:ea typeface="Lora Italics"/>
                <a:cs typeface="Lora Italics"/>
                <a:sym typeface="Lora Italics"/>
              </a:rPr>
              <a:t>NICENE CREED</a:t>
            </a:r>
          </a:p>
        </p:txBody>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FFFFFF"/>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108863" y="4023337"/>
            <a:ext cx="16070273" cy="2354626"/>
          </a:xfrm>
          <a:prstGeom prst="rect">
            <a:avLst/>
          </a:prstGeom>
        </p:spPr>
        <p:txBody>
          <a:bodyPr anchor="t" rtlCol="false" tIns="0" lIns="0" bIns="0" rIns="0">
            <a:spAutoFit/>
          </a:bodyPr>
          <a:lstStyle/>
          <a:p>
            <a:pPr algn="ctr" marL="0" indent="0" lvl="0">
              <a:lnSpc>
                <a:spcPts val="6077"/>
              </a:lnSpc>
              <a:spcBef>
                <a:spcPct val="0"/>
              </a:spcBef>
            </a:pPr>
            <a:r>
              <a:rPr lang="en-US" b="true" sz="6077">
                <a:solidFill>
                  <a:srgbClr val="FFFFFF"/>
                </a:solidFill>
                <a:latin typeface="DM Sans Bold"/>
                <a:ea typeface="DM Sans Bold"/>
                <a:cs typeface="DM Sans Bold"/>
                <a:sym typeface="DM Sans Bold"/>
              </a:rPr>
              <a:t>HE WILL COME AGAIN IN GLORY TO JUDGE THE LIVING AND THE DEAD, AND HIS KINGDOM WILL HAVE NO END. </a:t>
            </a:r>
          </a:p>
        </p:txBody>
      </p:sp>
      <p:sp>
        <p:nvSpPr>
          <p:cNvPr name="TextBox 3" id="3"/>
          <p:cNvSpPr txBox="true"/>
          <p:nvPr/>
        </p:nvSpPr>
        <p:spPr>
          <a:xfrm rot="0">
            <a:off x="1108863" y="1247775"/>
            <a:ext cx="5014628" cy="1092451"/>
          </a:xfrm>
          <a:prstGeom prst="rect">
            <a:avLst/>
          </a:prstGeom>
        </p:spPr>
        <p:txBody>
          <a:bodyPr anchor="t" rtlCol="false" tIns="0" lIns="0" bIns="0" rIns="0">
            <a:spAutoFit/>
          </a:bodyPr>
          <a:lstStyle/>
          <a:p>
            <a:pPr algn="l">
              <a:lnSpc>
                <a:spcPts val="3904"/>
              </a:lnSpc>
            </a:pPr>
            <a:r>
              <a:rPr lang="en-US" sz="5206" i="true">
                <a:solidFill>
                  <a:srgbClr val="FFFFFF"/>
                </a:solidFill>
                <a:latin typeface="Lora Italics"/>
                <a:ea typeface="Lora Italics"/>
                <a:cs typeface="Lora Italics"/>
                <a:sym typeface="Lora Italics"/>
              </a:rPr>
              <a:t>THE </a:t>
            </a:r>
          </a:p>
          <a:p>
            <a:pPr algn="l" marL="0" indent="0" lvl="0">
              <a:lnSpc>
                <a:spcPts val="3904"/>
              </a:lnSpc>
            </a:pPr>
            <a:r>
              <a:rPr lang="en-US" sz="5206" i="true">
                <a:solidFill>
                  <a:srgbClr val="FFFFFF"/>
                </a:solidFill>
                <a:latin typeface="Lora Italics"/>
                <a:ea typeface="Lora Italics"/>
                <a:cs typeface="Lora Italics"/>
                <a:sym typeface="Lora Italics"/>
              </a:rPr>
              <a:t>NICENE CREED</a:t>
            </a:r>
          </a:p>
        </p:txBody>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FFFFFF"/>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108863" y="2866063"/>
            <a:ext cx="16070273" cy="4669175"/>
          </a:xfrm>
          <a:prstGeom prst="rect">
            <a:avLst/>
          </a:prstGeom>
        </p:spPr>
        <p:txBody>
          <a:bodyPr anchor="t" rtlCol="false" tIns="0" lIns="0" bIns="0" rIns="0">
            <a:spAutoFit/>
          </a:bodyPr>
          <a:lstStyle/>
          <a:p>
            <a:pPr algn="ctr" marL="0" indent="0" lvl="0">
              <a:lnSpc>
                <a:spcPts val="6077"/>
              </a:lnSpc>
              <a:spcBef>
                <a:spcPct val="0"/>
              </a:spcBef>
            </a:pPr>
            <a:r>
              <a:rPr lang="en-US" b="true" sz="6077">
                <a:solidFill>
                  <a:srgbClr val="FFFFFF"/>
                </a:solidFill>
                <a:latin typeface="DM Sans Bold"/>
                <a:ea typeface="DM Sans Bold"/>
                <a:cs typeface="DM Sans Bold"/>
                <a:sym typeface="DM Sans Bold"/>
              </a:rPr>
              <a:t>WE BELIEVE IN THE HOLY SPIRIT, THE LORD, THE GIVER OF LIFE, WHO PROCEEDS FROM THE FATHER AND THE SON. WITH THE FATHER AND THE SON HE IS WORSHIPED AND GLORIFIED. HE HAS SPOKEN THROUGH THE PROPHETS. </a:t>
            </a:r>
          </a:p>
        </p:txBody>
      </p:sp>
      <p:sp>
        <p:nvSpPr>
          <p:cNvPr name="TextBox 3" id="3"/>
          <p:cNvSpPr txBox="true"/>
          <p:nvPr/>
        </p:nvSpPr>
        <p:spPr>
          <a:xfrm rot="0">
            <a:off x="1108863" y="1247775"/>
            <a:ext cx="5014628" cy="1092451"/>
          </a:xfrm>
          <a:prstGeom prst="rect">
            <a:avLst/>
          </a:prstGeom>
        </p:spPr>
        <p:txBody>
          <a:bodyPr anchor="t" rtlCol="false" tIns="0" lIns="0" bIns="0" rIns="0">
            <a:spAutoFit/>
          </a:bodyPr>
          <a:lstStyle/>
          <a:p>
            <a:pPr algn="l">
              <a:lnSpc>
                <a:spcPts val="3904"/>
              </a:lnSpc>
            </a:pPr>
            <a:r>
              <a:rPr lang="en-US" sz="5206" i="true">
                <a:solidFill>
                  <a:srgbClr val="FFFFFF"/>
                </a:solidFill>
                <a:latin typeface="Lora Italics"/>
                <a:ea typeface="Lora Italics"/>
                <a:cs typeface="Lora Italics"/>
                <a:sym typeface="Lora Italics"/>
              </a:rPr>
              <a:t>THE </a:t>
            </a:r>
          </a:p>
          <a:p>
            <a:pPr algn="l" marL="0" indent="0" lvl="0">
              <a:lnSpc>
                <a:spcPts val="3904"/>
              </a:lnSpc>
            </a:pPr>
            <a:r>
              <a:rPr lang="en-US" sz="5206" i="true">
                <a:solidFill>
                  <a:srgbClr val="FFFFFF"/>
                </a:solidFill>
                <a:latin typeface="Lora Italics"/>
                <a:ea typeface="Lora Italics"/>
                <a:cs typeface="Lora Italics"/>
                <a:sym typeface="Lora Italics"/>
              </a:rPr>
              <a:t>NICENE CREED</a:t>
            </a:r>
          </a:p>
        </p:txBody>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FFFFFF"/>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108863" y="2866063"/>
            <a:ext cx="16070273" cy="4669175"/>
          </a:xfrm>
          <a:prstGeom prst="rect">
            <a:avLst/>
          </a:prstGeom>
        </p:spPr>
        <p:txBody>
          <a:bodyPr anchor="t" rtlCol="false" tIns="0" lIns="0" bIns="0" rIns="0">
            <a:spAutoFit/>
          </a:bodyPr>
          <a:lstStyle/>
          <a:p>
            <a:pPr algn="ctr" marL="0" indent="0" lvl="0">
              <a:lnSpc>
                <a:spcPts val="6077"/>
              </a:lnSpc>
              <a:spcBef>
                <a:spcPct val="0"/>
              </a:spcBef>
            </a:pPr>
            <a:r>
              <a:rPr lang="en-US" b="true" sz="6077">
                <a:solidFill>
                  <a:srgbClr val="FFFFFF"/>
                </a:solidFill>
                <a:latin typeface="DM Sans Bold"/>
                <a:ea typeface="DM Sans Bold"/>
                <a:cs typeface="DM Sans Bold"/>
                <a:sym typeface="DM Sans Bold"/>
              </a:rPr>
              <a:t>WE BELIEVE IN ONE HOLY CATHOLIC AND APOSTOLIC CHURCH. WE ACKNOWLEDGE ONE BAPTISM FOR THE FORGIVENESS OF SINS. WE LOOK FOR THE RESURRECTION OF THE DEAD, AND THE LIFE OF THE WORLD TO COME. AMEN.</a:t>
            </a:r>
          </a:p>
        </p:txBody>
      </p:sp>
      <p:sp>
        <p:nvSpPr>
          <p:cNvPr name="TextBox 3" id="3"/>
          <p:cNvSpPr txBox="true"/>
          <p:nvPr/>
        </p:nvSpPr>
        <p:spPr>
          <a:xfrm rot="0">
            <a:off x="1108863" y="1247775"/>
            <a:ext cx="5014628" cy="1092451"/>
          </a:xfrm>
          <a:prstGeom prst="rect">
            <a:avLst/>
          </a:prstGeom>
        </p:spPr>
        <p:txBody>
          <a:bodyPr anchor="t" rtlCol="false" tIns="0" lIns="0" bIns="0" rIns="0">
            <a:spAutoFit/>
          </a:bodyPr>
          <a:lstStyle/>
          <a:p>
            <a:pPr algn="l">
              <a:lnSpc>
                <a:spcPts val="3904"/>
              </a:lnSpc>
            </a:pPr>
            <a:r>
              <a:rPr lang="en-US" sz="5206" i="true">
                <a:solidFill>
                  <a:srgbClr val="FFFFFF"/>
                </a:solidFill>
                <a:latin typeface="Lora Italics"/>
                <a:ea typeface="Lora Italics"/>
                <a:cs typeface="Lora Italics"/>
                <a:sym typeface="Lora Italics"/>
              </a:rPr>
              <a:t>THE </a:t>
            </a:r>
          </a:p>
          <a:p>
            <a:pPr algn="l" marL="0" indent="0" lvl="0">
              <a:lnSpc>
                <a:spcPts val="3904"/>
              </a:lnSpc>
            </a:pPr>
            <a:r>
              <a:rPr lang="en-US" sz="5206" i="true">
                <a:solidFill>
                  <a:srgbClr val="FFFFFF"/>
                </a:solidFill>
                <a:latin typeface="Lora Italics"/>
                <a:ea typeface="Lora Italics"/>
                <a:cs typeface="Lora Italics"/>
                <a:sym typeface="Lora Italics"/>
              </a:rPr>
              <a:t>NICENE CREED</a:t>
            </a:r>
          </a:p>
        </p:txBody>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FFFFFF"/>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441017" y="4152371"/>
            <a:ext cx="13405965" cy="2144184"/>
          </a:xfrm>
          <a:prstGeom prst="rect">
            <a:avLst/>
          </a:prstGeom>
        </p:spPr>
        <p:txBody>
          <a:bodyPr anchor="t" rtlCol="false" tIns="0" lIns="0" bIns="0" rIns="0">
            <a:spAutoFit/>
          </a:bodyPr>
          <a:lstStyle/>
          <a:p>
            <a:pPr algn="ctr">
              <a:lnSpc>
                <a:spcPts val="8289"/>
              </a:lnSpc>
            </a:pPr>
            <a:r>
              <a:rPr lang="en-US" b="true" sz="8289">
                <a:solidFill>
                  <a:srgbClr val="0601FF"/>
                </a:solidFill>
                <a:latin typeface="DM Sans Bold"/>
                <a:ea typeface="DM Sans Bold"/>
                <a:cs typeface="DM Sans Bold"/>
                <a:sym typeface="DM Sans Bold"/>
              </a:rPr>
              <a:t>FUNDAMENTAL TRUTH #1</a:t>
            </a:r>
          </a:p>
          <a:p>
            <a:pPr algn="ctr">
              <a:lnSpc>
                <a:spcPts val="8289"/>
              </a:lnSpc>
            </a:pPr>
            <a:r>
              <a:rPr lang="en-US" b="true" sz="8289" i="true">
                <a:solidFill>
                  <a:srgbClr val="0601FF"/>
                </a:solidFill>
                <a:latin typeface="DM Sans Bold Italics"/>
                <a:ea typeface="DM Sans Bold Italics"/>
                <a:cs typeface="DM Sans Bold Italics"/>
                <a:sym typeface="DM Sans Bold Italics"/>
              </a:rPr>
              <a:t>SCRIPTURE IS INSPIRED</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441017" y="4152371"/>
            <a:ext cx="13405965" cy="2144184"/>
          </a:xfrm>
          <a:prstGeom prst="rect">
            <a:avLst/>
          </a:prstGeom>
        </p:spPr>
        <p:txBody>
          <a:bodyPr anchor="t" rtlCol="false" tIns="0" lIns="0" bIns="0" rIns="0">
            <a:spAutoFit/>
          </a:bodyPr>
          <a:lstStyle/>
          <a:p>
            <a:pPr algn="ctr">
              <a:lnSpc>
                <a:spcPts val="8289"/>
              </a:lnSpc>
            </a:pPr>
            <a:r>
              <a:rPr lang="en-US" b="true" sz="8289">
                <a:solidFill>
                  <a:srgbClr val="0601FF"/>
                </a:solidFill>
                <a:latin typeface="DM Sans Bold"/>
                <a:ea typeface="DM Sans Bold"/>
                <a:cs typeface="DM Sans Bold"/>
                <a:sym typeface="DM Sans Bold"/>
              </a:rPr>
              <a:t>FUNDAMENTAL TRUTH #2</a:t>
            </a:r>
          </a:p>
          <a:p>
            <a:pPr algn="ctr">
              <a:lnSpc>
                <a:spcPts val="8289"/>
              </a:lnSpc>
            </a:pPr>
            <a:r>
              <a:rPr lang="en-US" b="true" sz="8289" i="true">
                <a:solidFill>
                  <a:srgbClr val="0601FF"/>
                </a:solidFill>
                <a:latin typeface="DM Sans Bold Italics"/>
                <a:ea typeface="DM Sans Bold Italics"/>
                <a:cs typeface="DM Sans Bold Italics"/>
                <a:sym typeface="DM Sans Bold Italics"/>
              </a:rPr>
              <a:t>THE ONE TRUE GOD</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623531" y="4676256"/>
            <a:ext cx="13040938" cy="1096412"/>
          </a:xfrm>
          <a:prstGeom prst="rect">
            <a:avLst/>
          </a:prstGeom>
        </p:spPr>
        <p:txBody>
          <a:bodyPr anchor="t" rtlCol="false" tIns="0" lIns="0" bIns="0" rIns="0">
            <a:spAutoFit/>
          </a:bodyPr>
          <a:lstStyle/>
          <a:p>
            <a:pPr algn="ctr">
              <a:lnSpc>
                <a:spcPts val="8289"/>
              </a:lnSpc>
            </a:pPr>
            <a:r>
              <a:rPr lang="en-US" b="true" sz="8289">
                <a:solidFill>
                  <a:srgbClr val="000000"/>
                </a:solidFill>
                <a:latin typeface="DM Sans Bold"/>
                <a:ea typeface="DM Sans Bold"/>
                <a:cs typeface="DM Sans Bold"/>
                <a:sym typeface="DM Sans Bold"/>
              </a:rPr>
              <a:t>WE BELIEVE IN </a:t>
            </a:r>
            <a:r>
              <a:rPr lang="en-US" b="true" sz="8289">
                <a:solidFill>
                  <a:srgbClr val="0601FF"/>
                </a:solidFill>
                <a:latin typeface="DM Sans Bold"/>
                <a:ea typeface="DM Sans Bold"/>
                <a:cs typeface="DM Sans Bold"/>
                <a:sym typeface="DM Sans Bold"/>
              </a:rPr>
              <a:t>ONE</a:t>
            </a:r>
            <a:r>
              <a:rPr lang="en-US" b="true" sz="8289">
                <a:solidFill>
                  <a:srgbClr val="FFFFFF"/>
                </a:solidFill>
                <a:latin typeface="DM Sans Bold"/>
                <a:ea typeface="DM Sans Bold"/>
                <a:cs typeface="DM Sans Bold"/>
                <a:sym typeface="DM Sans Bold"/>
              </a:rPr>
              <a:t> </a:t>
            </a:r>
            <a:r>
              <a:rPr lang="en-US" b="true" sz="8289">
                <a:solidFill>
                  <a:srgbClr val="000000"/>
                </a:solidFill>
                <a:latin typeface="DM Sans Bold"/>
                <a:ea typeface="DM Sans Bold"/>
                <a:cs typeface="DM Sans Bold"/>
                <a:sym typeface="DM Sans Bold"/>
              </a:rPr>
              <a:t>GOD</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623531" y="4676256"/>
            <a:ext cx="13040938" cy="1096412"/>
          </a:xfrm>
          <a:prstGeom prst="rect">
            <a:avLst/>
          </a:prstGeom>
        </p:spPr>
        <p:txBody>
          <a:bodyPr anchor="t" rtlCol="false" tIns="0" lIns="0" bIns="0" rIns="0">
            <a:spAutoFit/>
          </a:bodyPr>
          <a:lstStyle/>
          <a:p>
            <a:pPr algn="ctr">
              <a:lnSpc>
                <a:spcPts val="8289"/>
              </a:lnSpc>
            </a:pPr>
            <a:r>
              <a:rPr lang="en-US" b="true" sz="8289">
                <a:solidFill>
                  <a:srgbClr val="000000"/>
                </a:solidFill>
                <a:latin typeface="DM Sans Bold"/>
                <a:ea typeface="DM Sans Bold"/>
                <a:cs typeface="DM Sans Bold"/>
                <a:sym typeface="DM Sans Bold"/>
              </a:rPr>
              <a:t>GOD IS </a:t>
            </a:r>
            <a:r>
              <a:rPr lang="en-US" b="true" sz="8289">
                <a:solidFill>
                  <a:srgbClr val="0601FF"/>
                </a:solidFill>
                <a:latin typeface="DM Sans Bold"/>
                <a:ea typeface="DM Sans Bold"/>
                <a:cs typeface="DM Sans Bold"/>
                <a:sym typeface="DM Sans Bold"/>
              </a:rPr>
              <a:t>ONE</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108863" y="4794853"/>
            <a:ext cx="16070273" cy="811593"/>
          </a:xfrm>
          <a:prstGeom prst="rect">
            <a:avLst/>
          </a:prstGeom>
        </p:spPr>
        <p:txBody>
          <a:bodyPr anchor="t" rtlCol="false" tIns="0" lIns="0" bIns="0" rIns="0">
            <a:spAutoFit/>
          </a:bodyPr>
          <a:lstStyle/>
          <a:p>
            <a:pPr algn="ctr" marL="0" indent="0" lvl="0">
              <a:lnSpc>
                <a:spcPts val="6077"/>
              </a:lnSpc>
              <a:spcBef>
                <a:spcPct val="0"/>
              </a:spcBef>
            </a:pPr>
            <a:r>
              <a:rPr lang="en-US" b="true" sz="6077" strike="noStrike" u="none">
                <a:solidFill>
                  <a:srgbClr val="FFFFFF"/>
                </a:solidFill>
                <a:latin typeface="DM Sans Bold"/>
                <a:ea typeface="DM Sans Bold"/>
                <a:cs typeface="DM Sans Bold"/>
                <a:sym typeface="DM Sans Bold"/>
              </a:rPr>
              <a:t>WHAT ARE THE CREEDS?</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FFFFFF"/>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623531" y="4676256"/>
            <a:ext cx="13040938" cy="1096412"/>
          </a:xfrm>
          <a:prstGeom prst="rect">
            <a:avLst/>
          </a:prstGeom>
        </p:spPr>
        <p:txBody>
          <a:bodyPr anchor="t" rtlCol="false" tIns="0" lIns="0" bIns="0" rIns="0">
            <a:spAutoFit/>
          </a:bodyPr>
          <a:lstStyle/>
          <a:p>
            <a:pPr algn="ctr">
              <a:lnSpc>
                <a:spcPts val="8289"/>
              </a:lnSpc>
            </a:pPr>
            <a:r>
              <a:rPr lang="en-US" b="true" sz="8289">
                <a:solidFill>
                  <a:srgbClr val="000000"/>
                </a:solidFill>
                <a:latin typeface="DM Sans Bold"/>
                <a:ea typeface="DM Sans Bold"/>
                <a:cs typeface="DM Sans Bold"/>
                <a:sym typeface="DM Sans Bold"/>
              </a:rPr>
              <a:t>GOD IS </a:t>
            </a:r>
            <a:r>
              <a:rPr lang="en-US" b="true" sz="8289">
                <a:solidFill>
                  <a:srgbClr val="0601FF"/>
                </a:solidFill>
                <a:latin typeface="DM Sans Bold"/>
                <a:ea typeface="DM Sans Bold"/>
                <a:cs typeface="DM Sans Bold"/>
                <a:sym typeface="DM Sans Bold"/>
              </a:rPr>
              <a:t>FATHER</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623531" y="4676256"/>
            <a:ext cx="13040938" cy="1096412"/>
          </a:xfrm>
          <a:prstGeom prst="rect">
            <a:avLst/>
          </a:prstGeom>
        </p:spPr>
        <p:txBody>
          <a:bodyPr anchor="t" rtlCol="false" tIns="0" lIns="0" bIns="0" rIns="0">
            <a:spAutoFit/>
          </a:bodyPr>
          <a:lstStyle/>
          <a:p>
            <a:pPr algn="ctr">
              <a:lnSpc>
                <a:spcPts val="8289"/>
              </a:lnSpc>
            </a:pPr>
            <a:r>
              <a:rPr lang="en-US" b="true" sz="8289">
                <a:solidFill>
                  <a:srgbClr val="000000"/>
                </a:solidFill>
                <a:latin typeface="DM Sans Bold"/>
                <a:ea typeface="DM Sans Bold"/>
                <a:cs typeface="DM Sans Bold"/>
                <a:sym typeface="DM Sans Bold"/>
              </a:rPr>
              <a:t>GOD IS </a:t>
            </a:r>
            <a:r>
              <a:rPr lang="en-US" b="true" sz="8289">
                <a:solidFill>
                  <a:srgbClr val="0601FF"/>
                </a:solidFill>
                <a:latin typeface="DM Sans Bold"/>
                <a:ea typeface="DM Sans Bold"/>
                <a:cs typeface="DM Sans Bold"/>
                <a:sym typeface="DM Sans Bold"/>
              </a:rPr>
              <a:t>ALMIGHTY</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623531" y="4676256"/>
            <a:ext cx="13040938" cy="1096412"/>
          </a:xfrm>
          <a:prstGeom prst="rect">
            <a:avLst/>
          </a:prstGeom>
        </p:spPr>
        <p:txBody>
          <a:bodyPr anchor="t" rtlCol="false" tIns="0" lIns="0" bIns="0" rIns="0">
            <a:spAutoFit/>
          </a:bodyPr>
          <a:lstStyle/>
          <a:p>
            <a:pPr algn="ctr">
              <a:lnSpc>
                <a:spcPts val="8289"/>
              </a:lnSpc>
            </a:pPr>
            <a:r>
              <a:rPr lang="en-US" b="true" sz="8289">
                <a:solidFill>
                  <a:srgbClr val="000000"/>
                </a:solidFill>
                <a:latin typeface="DM Sans Bold"/>
                <a:ea typeface="DM Sans Bold"/>
                <a:cs typeface="DM Sans Bold"/>
                <a:sym typeface="DM Sans Bold"/>
              </a:rPr>
              <a:t>GOD IS </a:t>
            </a:r>
            <a:r>
              <a:rPr lang="en-US" b="true" sz="8289">
                <a:solidFill>
                  <a:srgbClr val="0601FF"/>
                </a:solidFill>
                <a:latin typeface="DM Sans Bold"/>
                <a:ea typeface="DM Sans Bold"/>
                <a:cs typeface="DM Sans Bold"/>
                <a:sym typeface="DM Sans Bold"/>
              </a:rPr>
              <a:t>THE MAKER</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623531" y="4676256"/>
            <a:ext cx="13040938" cy="1096412"/>
          </a:xfrm>
          <a:prstGeom prst="rect">
            <a:avLst/>
          </a:prstGeom>
        </p:spPr>
        <p:txBody>
          <a:bodyPr anchor="t" rtlCol="false" tIns="0" lIns="0" bIns="0" rIns="0">
            <a:spAutoFit/>
          </a:bodyPr>
          <a:lstStyle/>
          <a:p>
            <a:pPr algn="ctr" marL="1789806" indent="-894903" lvl="1">
              <a:lnSpc>
                <a:spcPts val="8289"/>
              </a:lnSpc>
              <a:buAutoNum type="arabicPeriod" startAt="1"/>
            </a:pPr>
            <a:r>
              <a:rPr lang="en-US" b="true" sz="8289" i="true">
                <a:solidFill>
                  <a:srgbClr val="000000"/>
                </a:solidFill>
                <a:latin typeface="DM Sans Bold Italics"/>
                <a:ea typeface="DM Sans Bold Italics"/>
                <a:cs typeface="DM Sans Bold Italics"/>
                <a:sym typeface="DM Sans Bold Italics"/>
              </a:rPr>
              <a:t>GOD IS THE CREATOR</a:t>
            </a:r>
          </a:p>
        </p:txBody>
      </p:sp>
      <p:sp>
        <p:nvSpPr>
          <p:cNvPr name="TextBox 3" id="3"/>
          <p:cNvSpPr txBox="true"/>
          <p:nvPr/>
        </p:nvSpPr>
        <p:spPr>
          <a:xfrm rot="0">
            <a:off x="6395071" y="5886969"/>
            <a:ext cx="5497858" cy="843555"/>
          </a:xfrm>
          <a:prstGeom prst="rect">
            <a:avLst/>
          </a:prstGeom>
        </p:spPr>
        <p:txBody>
          <a:bodyPr anchor="t" rtlCol="false" tIns="0" lIns="0" bIns="0" rIns="0">
            <a:spAutoFit/>
          </a:bodyPr>
          <a:lstStyle/>
          <a:p>
            <a:pPr algn="ctr">
              <a:lnSpc>
                <a:spcPts val="6310"/>
              </a:lnSpc>
            </a:pPr>
            <a:r>
              <a:rPr lang="en-US" sz="6310">
                <a:solidFill>
                  <a:srgbClr val="000000"/>
                </a:solidFill>
                <a:latin typeface="DM Sans"/>
                <a:ea typeface="DM Sans"/>
                <a:cs typeface="DM Sans"/>
                <a:sym typeface="DM Sans"/>
              </a:rPr>
              <a:t>HEBREW 11:3</a:t>
            </a:r>
          </a:p>
        </p:txBody>
      </p:sp>
      <p:grpSp>
        <p:nvGrpSpPr>
          <p:cNvPr name="Group 4" id="4"/>
          <p:cNvGrpSpPr/>
          <p:nvPr/>
        </p:nvGrpSpPr>
        <p:grpSpPr>
          <a:xfrm rot="0">
            <a:off x="8217784" y="2230353"/>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623531" y="4676256"/>
            <a:ext cx="13040938" cy="1096412"/>
          </a:xfrm>
          <a:prstGeom prst="rect">
            <a:avLst/>
          </a:prstGeom>
        </p:spPr>
        <p:txBody>
          <a:bodyPr anchor="t" rtlCol="false" tIns="0" lIns="0" bIns="0" rIns="0">
            <a:spAutoFit/>
          </a:bodyPr>
          <a:lstStyle/>
          <a:p>
            <a:pPr algn="ctr">
              <a:lnSpc>
                <a:spcPts val="8289"/>
              </a:lnSpc>
            </a:pPr>
            <a:r>
              <a:rPr lang="en-US" sz="8289">
                <a:solidFill>
                  <a:srgbClr val="000000"/>
                </a:solidFill>
                <a:latin typeface="DM Sans"/>
                <a:ea typeface="DM Sans"/>
                <a:cs typeface="DM Sans"/>
                <a:sym typeface="DM Sans"/>
              </a:rPr>
              <a:t>2.</a:t>
            </a:r>
            <a:r>
              <a:rPr lang="en-US" b="true" sz="8289" i="true">
                <a:solidFill>
                  <a:srgbClr val="000000"/>
                </a:solidFill>
                <a:latin typeface="DM Sans Bold Italics"/>
                <a:ea typeface="DM Sans Bold Italics"/>
                <a:cs typeface="DM Sans Bold Italics"/>
                <a:sym typeface="DM Sans Bold Italics"/>
              </a:rPr>
              <a:t> GOD IS THE REVEALER</a:t>
            </a:r>
          </a:p>
        </p:txBody>
      </p:sp>
      <p:grpSp>
        <p:nvGrpSpPr>
          <p:cNvPr name="Group 3" id="3"/>
          <p:cNvGrpSpPr/>
          <p:nvPr/>
        </p:nvGrpSpPr>
        <p:grpSpPr>
          <a:xfrm rot="0">
            <a:off x="8217784" y="2230353"/>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623531" y="4676256"/>
            <a:ext cx="13040938" cy="1096412"/>
          </a:xfrm>
          <a:prstGeom prst="rect">
            <a:avLst/>
          </a:prstGeom>
        </p:spPr>
        <p:txBody>
          <a:bodyPr anchor="t" rtlCol="false" tIns="0" lIns="0" bIns="0" rIns="0">
            <a:spAutoFit/>
          </a:bodyPr>
          <a:lstStyle/>
          <a:p>
            <a:pPr algn="ctr">
              <a:lnSpc>
                <a:spcPts val="8289"/>
              </a:lnSpc>
            </a:pPr>
            <a:r>
              <a:rPr lang="en-US" sz="8289">
                <a:solidFill>
                  <a:srgbClr val="000000"/>
                </a:solidFill>
                <a:latin typeface="DM Sans"/>
                <a:ea typeface="DM Sans"/>
                <a:cs typeface="DM Sans"/>
                <a:sym typeface="DM Sans"/>
              </a:rPr>
              <a:t>3.</a:t>
            </a:r>
            <a:r>
              <a:rPr lang="en-US" b="true" sz="8289" i="true">
                <a:solidFill>
                  <a:srgbClr val="000000"/>
                </a:solidFill>
                <a:latin typeface="DM Sans Bold Italics"/>
                <a:ea typeface="DM Sans Bold Italics"/>
                <a:cs typeface="DM Sans Bold Italics"/>
                <a:sym typeface="DM Sans Bold Italics"/>
              </a:rPr>
              <a:t> GOD IS TRIUNE</a:t>
            </a:r>
          </a:p>
        </p:txBody>
      </p:sp>
      <p:grpSp>
        <p:nvGrpSpPr>
          <p:cNvPr name="Group 3" id="3"/>
          <p:cNvGrpSpPr/>
          <p:nvPr/>
        </p:nvGrpSpPr>
        <p:grpSpPr>
          <a:xfrm rot="0">
            <a:off x="8217784" y="2230353"/>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623531" y="4676256"/>
            <a:ext cx="13040938" cy="1096412"/>
          </a:xfrm>
          <a:prstGeom prst="rect">
            <a:avLst/>
          </a:prstGeom>
        </p:spPr>
        <p:txBody>
          <a:bodyPr anchor="t" rtlCol="false" tIns="0" lIns="0" bIns="0" rIns="0">
            <a:spAutoFit/>
          </a:bodyPr>
          <a:lstStyle/>
          <a:p>
            <a:pPr algn="ctr">
              <a:lnSpc>
                <a:spcPts val="8289"/>
              </a:lnSpc>
            </a:pPr>
            <a:r>
              <a:rPr lang="en-US" sz="8289">
                <a:solidFill>
                  <a:srgbClr val="000000"/>
                </a:solidFill>
                <a:latin typeface="DM Sans"/>
                <a:ea typeface="DM Sans"/>
                <a:cs typeface="DM Sans"/>
                <a:sym typeface="DM Sans"/>
              </a:rPr>
              <a:t>4.</a:t>
            </a:r>
            <a:r>
              <a:rPr lang="en-US" b="true" sz="8289" i="true">
                <a:solidFill>
                  <a:srgbClr val="000000"/>
                </a:solidFill>
                <a:latin typeface="DM Sans Bold Italics"/>
                <a:ea typeface="DM Sans Bold Italics"/>
                <a:cs typeface="DM Sans Bold Italics"/>
                <a:sym typeface="DM Sans Bold Italics"/>
              </a:rPr>
              <a:t> GOD IS FATHER</a:t>
            </a:r>
          </a:p>
        </p:txBody>
      </p:sp>
      <p:grpSp>
        <p:nvGrpSpPr>
          <p:cNvPr name="Group 3" id="3"/>
          <p:cNvGrpSpPr/>
          <p:nvPr/>
        </p:nvGrpSpPr>
        <p:grpSpPr>
          <a:xfrm rot="0">
            <a:off x="8217784" y="2230353"/>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163422" y="3149557"/>
            <a:ext cx="15961156" cy="3191955"/>
          </a:xfrm>
          <a:prstGeom prst="rect">
            <a:avLst/>
          </a:prstGeom>
        </p:spPr>
        <p:txBody>
          <a:bodyPr anchor="t" rtlCol="false" tIns="0" lIns="0" bIns="0" rIns="0">
            <a:spAutoFit/>
          </a:bodyPr>
          <a:lstStyle/>
          <a:p>
            <a:pPr algn="ctr">
              <a:lnSpc>
                <a:spcPts val="8289"/>
              </a:lnSpc>
            </a:pPr>
            <a:r>
              <a:rPr lang="en-US" b="true" sz="8289">
                <a:solidFill>
                  <a:srgbClr val="000000"/>
                </a:solidFill>
                <a:latin typeface="DM Sans Bold"/>
                <a:ea typeface="DM Sans Bold"/>
                <a:cs typeface="DM Sans Bold"/>
                <a:sym typeface="DM Sans Bold"/>
              </a:rPr>
              <a:t>THE ULTIMATE PICTURE IS PAINTED BY</a:t>
            </a:r>
            <a:r>
              <a:rPr lang="en-US" b="true" sz="8289">
                <a:solidFill>
                  <a:srgbClr val="000000"/>
                </a:solidFill>
                <a:latin typeface="DM Sans Bold"/>
                <a:ea typeface="DM Sans Bold"/>
                <a:cs typeface="DM Sans Bold"/>
                <a:sym typeface="DM Sans Bold"/>
              </a:rPr>
              <a:t> GOD</a:t>
            </a:r>
            <a:r>
              <a:rPr lang="en-US" b="true" sz="8289">
                <a:solidFill>
                  <a:srgbClr val="000000"/>
                </a:solidFill>
                <a:latin typeface="DM Sans Bold"/>
                <a:ea typeface="DM Sans Bold"/>
                <a:cs typeface="DM Sans Bold"/>
                <a:sym typeface="DM Sans Bold"/>
              </a:rPr>
              <a:t>’</a:t>
            </a:r>
            <a:r>
              <a:rPr lang="en-US" b="true" sz="8289">
                <a:solidFill>
                  <a:srgbClr val="000000"/>
                </a:solidFill>
                <a:latin typeface="DM Sans Bold"/>
                <a:ea typeface="DM Sans Bold"/>
                <a:cs typeface="DM Sans Bold"/>
                <a:sym typeface="DM Sans Bold"/>
              </a:rPr>
              <a:t>S </a:t>
            </a:r>
            <a:r>
              <a:rPr lang="en-US" b="true" sz="8289">
                <a:solidFill>
                  <a:srgbClr val="000000"/>
                </a:solidFill>
                <a:latin typeface="DM Sans Bold"/>
                <a:ea typeface="DM Sans Bold"/>
                <a:cs typeface="DM Sans Bold"/>
                <a:sym typeface="DM Sans Bold"/>
              </a:rPr>
              <a:t>INTER</a:t>
            </a:r>
            <a:r>
              <a:rPr lang="en-US" b="true" sz="8289">
                <a:solidFill>
                  <a:srgbClr val="000000"/>
                </a:solidFill>
                <a:latin typeface="DM Sans Bold"/>
                <a:ea typeface="DM Sans Bold"/>
                <a:cs typeface="DM Sans Bold"/>
                <a:sym typeface="DM Sans Bold"/>
              </a:rPr>
              <a:t>A</a:t>
            </a:r>
            <a:r>
              <a:rPr lang="en-US" b="true" sz="8289">
                <a:solidFill>
                  <a:srgbClr val="000000"/>
                </a:solidFill>
                <a:latin typeface="DM Sans Bold"/>
                <a:ea typeface="DM Sans Bold"/>
                <a:cs typeface="DM Sans Bold"/>
                <a:sym typeface="DM Sans Bold"/>
              </a:rPr>
              <a:t>CTION WI</a:t>
            </a:r>
            <a:r>
              <a:rPr lang="en-US" b="true" sz="8289">
                <a:solidFill>
                  <a:srgbClr val="000000"/>
                </a:solidFill>
                <a:latin typeface="DM Sans Bold"/>
                <a:ea typeface="DM Sans Bold"/>
                <a:cs typeface="DM Sans Bold"/>
                <a:sym typeface="DM Sans Bold"/>
              </a:rPr>
              <a:t>TH</a:t>
            </a:r>
            <a:r>
              <a:rPr lang="en-US" b="true" sz="8289">
                <a:solidFill>
                  <a:srgbClr val="000000"/>
                </a:solidFill>
                <a:latin typeface="DM Sans Bold"/>
                <a:ea typeface="DM Sans Bold"/>
                <a:cs typeface="DM Sans Bold"/>
                <a:sym typeface="DM Sans Bold"/>
              </a:rPr>
              <a:t> HIS P</a:t>
            </a:r>
            <a:r>
              <a:rPr lang="en-US" b="true" sz="8289">
                <a:solidFill>
                  <a:srgbClr val="000000"/>
                </a:solidFill>
                <a:latin typeface="DM Sans Bold"/>
                <a:ea typeface="DM Sans Bold"/>
                <a:cs typeface="DM Sans Bold"/>
                <a:sym typeface="DM Sans Bold"/>
              </a:rPr>
              <a:t>E</a:t>
            </a:r>
            <a:r>
              <a:rPr lang="en-US" b="true" sz="8289">
                <a:solidFill>
                  <a:srgbClr val="000000"/>
                </a:solidFill>
                <a:latin typeface="DM Sans Bold"/>
                <a:ea typeface="DM Sans Bold"/>
                <a:cs typeface="DM Sans Bold"/>
                <a:sym typeface="DM Sans Bold"/>
              </a:rPr>
              <a:t>OPLE </a:t>
            </a:r>
          </a:p>
        </p:txBody>
      </p:sp>
      <p:sp>
        <p:nvSpPr>
          <p:cNvPr name="TextBox 3" id="3"/>
          <p:cNvSpPr txBox="true"/>
          <p:nvPr/>
        </p:nvSpPr>
        <p:spPr>
          <a:xfrm rot="0">
            <a:off x="5482503" y="6455813"/>
            <a:ext cx="7322994" cy="843555"/>
          </a:xfrm>
          <a:prstGeom prst="rect">
            <a:avLst/>
          </a:prstGeom>
        </p:spPr>
        <p:txBody>
          <a:bodyPr anchor="t" rtlCol="false" tIns="0" lIns="0" bIns="0" rIns="0">
            <a:spAutoFit/>
          </a:bodyPr>
          <a:lstStyle/>
          <a:p>
            <a:pPr algn="ctr">
              <a:lnSpc>
                <a:spcPts val="6310"/>
              </a:lnSpc>
            </a:pPr>
            <a:r>
              <a:rPr lang="en-US" sz="6310">
                <a:solidFill>
                  <a:srgbClr val="000000"/>
                </a:solidFill>
                <a:latin typeface="DM Sans"/>
                <a:ea typeface="DM Sans"/>
                <a:cs typeface="DM Sans"/>
                <a:sym typeface="DM Sans"/>
              </a:rPr>
              <a:t>EPHESIANS 3:14-15</a:t>
            </a:r>
          </a:p>
        </p:txBody>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4533840" y="3628485"/>
            <a:ext cx="9220319" cy="3191955"/>
          </a:xfrm>
          <a:prstGeom prst="rect">
            <a:avLst/>
          </a:prstGeom>
        </p:spPr>
        <p:txBody>
          <a:bodyPr anchor="t" rtlCol="false" tIns="0" lIns="0" bIns="0" rIns="0">
            <a:spAutoFit/>
          </a:bodyPr>
          <a:lstStyle/>
          <a:p>
            <a:pPr algn="ctr">
              <a:lnSpc>
                <a:spcPts val="8289"/>
              </a:lnSpc>
            </a:pPr>
            <a:r>
              <a:rPr lang="en-US" b="true" sz="8289">
                <a:solidFill>
                  <a:srgbClr val="000000"/>
                </a:solidFill>
                <a:latin typeface="DM Sans Bold"/>
                <a:ea typeface="DM Sans Bold"/>
                <a:cs typeface="DM Sans Bold"/>
                <a:sym typeface="DM Sans Bold"/>
              </a:rPr>
              <a:t>GOD IS </a:t>
            </a:r>
            <a:r>
              <a:rPr lang="en-US" b="true" sz="8289">
                <a:solidFill>
                  <a:srgbClr val="0601FF"/>
                </a:solidFill>
                <a:latin typeface="DM Sans Bold"/>
                <a:ea typeface="DM Sans Bold"/>
                <a:cs typeface="DM Sans Bold"/>
                <a:sym typeface="DM Sans Bold"/>
              </a:rPr>
              <a:t>CREATOR</a:t>
            </a:r>
          </a:p>
          <a:p>
            <a:pPr algn="ctr">
              <a:lnSpc>
                <a:spcPts val="8289"/>
              </a:lnSpc>
            </a:pPr>
            <a:r>
              <a:rPr lang="en-US" b="true" sz="8289">
                <a:solidFill>
                  <a:srgbClr val="000000"/>
                </a:solidFill>
                <a:latin typeface="DM Sans Bold"/>
                <a:ea typeface="DM Sans Bold"/>
                <a:cs typeface="DM Sans Bold"/>
                <a:sym typeface="DM Sans Bold"/>
              </a:rPr>
              <a:t>GOD IS</a:t>
            </a:r>
            <a:r>
              <a:rPr lang="en-US" b="true" sz="8289">
                <a:solidFill>
                  <a:srgbClr val="0601FF"/>
                </a:solidFill>
                <a:latin typeface="DM Sans Bold"/>
                <a:ea typeface="DM Sans Bold"/>
                <a:cs typeface="DM Sans Bold"/>
                <a:sym typeface="DM Sans Bold"/>
              </a:rPr>
              <a:t> ONE</a:t>
            </a:r>
          </a:p>
          <a:p>
            <a:pPr algn="ctr">
              <a:lnSpc>
                <a:spcPts val="8289"/>
              </a:lnSpc>
            </a:pPr>
            <a:r>
              <a:rPr lang="en-US" b="true" sz="8289">
                <a:solidFill>
                  <a:srgbClr val="000000"/>
                </a:solidFill>
                <a:latin typeface="DM Sans Bold"/>
                <a:ea typeface="DM Sans Bold"/>
                <a:cs typeface="DM Sans Bold"/>
                <a:sym typeface="DM Sans Bold"/>
              </a:rPr>
              <a:t>GOD IS</a:t>
            </a:r>
            <a:r>
              <a:rPr lang="en-US" b="true" sz="8289">
                <a:solidFill>
                  <a:srgbClr val="0601FF"/>
                </a:solidFill>
                <a:latin typeface="DM Sans Bold"/>
                <a:ea typeface="DM Sans Bold"/>
                <a:cs typeface="DM Sans Bold"/>
                <a:sym typeface="DM Sans Bold"/>
              </a:rPr>
              <a:t> FATHER</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8700" y="2580713"/>
            <a:ext cx="16230600" cy="5287499"/>
          </a:xfrm>
          <a:prstGeom prst="rect">
            <a:avLst/>
          </a:prstGeom>
        </p:spPr>
        <p:txBody>
          <a:bodyPr anchor="t" rtlCol="false" tIns="0" lIns="0" bIns="0" rIns="0">
            <a:spAutoFit/>
          </a:bodyPr>
          <a:lstStyle/>
          <a:p>
            <a:pPr algn="ctr">
              <a:lnSpc>
                <a:spcPts val="8289"/>
              </a:lnSpc>
              <a:spcBef>
                <a:spcPct val="0"/>
              </a:spcBef>
            </a:pPr>
            <a:r>
              <a:rPr lang="en-US" b="true" sz="8289" i="true">
                <a:solidFill>
                  <a:srgbClr val="0601FF"/>
                </a:solidFill>
                <a:latin typeface="DM Sans Bold Italics"/>
                <a:ea typeface="DM Sans Bold Italics"/>
                <a:cs typeface="DM Sans Bold Italics"/>
                <a:sym typeface="DM Sans Bold Italics"/>
              </a:rPr>
              <a:t>WE BELIEVE IN ONE GOD, THE FATHER, THE ALMIGHTY,</a:t>
            </a:r>
          </a:p>
          <a:p>
            <a:pPr algn="ctr">
              <a:lnSpc>
                <a:spcPts val="8289"/>
              </a:lnSpc>
              <a:spcBef>
                <a:spcPct val="0"/>
              </a:spcBef>
            </a:pPr>
            <a:r>
              <a:rPr lang="en-US" b="true" sz="8289" i="true">
                <a:solidFill>
                  <a:srgbClr val="0601FF"/>
                </a:solidFill>
                <a:latin typeface="DM Sans Bold Italics"/>
                <a:ea typeface="DM Sans Bold Italics"/>
                <a:cs typeface="DM Sans Bold Italics"/>
                <a:sym typeface="DM Sans Bold Italics"/>
              </a:rPr>
              <a:t> MAKER OF HEAVEN AND EARTH, OF ALL THAT IS, SEEN AND UNSEEN.</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450190" y="3637579"/>
            <a:ext cx="15387620" cy="3126142"/>
          </a:xfrm>
          <a:prstGeom prst="rect">
            <a:avLst/>
          </a:prstGeom>
        </p:spPr>
        <p:txBody>
          <a:bodyPr anchor="t" rtlCol="false" tIns="0" lIns="0" bIns="0" rIns="0">
            <a:spAutoFit/>
          </a:bodyPr>
          <a:lstStyle/>
          <a:p>
            <a:pPr algn="ctr">
              <a:lnSpc>
                <a:spcPts val="6077"/>
              </a:lnSpc>
            </a:pPr>
            <a:r>
              <a:rPr lang="en-US" b="true" sz="6077">
                <a:solidFill>
                  <a:srgbClr val="FFFFFF"/>
                </a:solidFill>
                <a:latin typeface="DM Sans Bold"/>
                <a:ea typeface="DM Sans Bold"/>
                <a:cs typeface="DM Sans Bold"/>
                <a:sym typeface="DM Sans Bold"/>
              </a:rPr>
              <a:t>CRUCIAL UNDERSTANDINGS OF THE CHRISTIAN FAITH INTO ONE STATEMENT. DEVELOPED IN THE FIRST FEW 100 YEARS OF THE CHURCH.</a:t>
            </a:r>
          </a:p>
        </p:txBody>
      </p:sp>
      <p:grpSp>
        <p:nvGrpSpPr>
          <p:cNvPr name="Group 3" id="3"/>
          <p:cNvGrpSpPr/>
          <p:nvPr/>
        </p:nvGrpSpPr>
        <p:grpSpPr>
          <a:xfrm rot="0">
            <a:off x="15637136" y="7340735"/>
            <a:ext cx="1852433" cy="2704783"/>
            <a:chOff x="0" y="0"/>
            <a:chExt cx="2469910" cy="3606378"/>
          </a:xfrm>
        </p:grpSpPr>
        <p:sp>
          <p:nvSpPr>
            <p:cNvPr name="TextBox 4" id="4"/>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FFFFFF"/>
                  </a:solidFill>
                  <a:latin typeface="Lora"/>
                  <a:ea typeface="Lora"/>
                  <a:cs typeface="Lora"/>
                  <a:sym typeface="Lora"/>
                </a:rPr>
                <a:t>K</a:t>
              </a:r>
            </a:p>
          </p:txBody>
        </p:sp>
        <p:sp>
          <p:nvSpPr>
            <p:cNvPr name="Freeform 5" id="5"/>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524439" y="2931010"/>
            <a:ext cx="6278018" cy="7633702"/>
          </a:xfrm>
          <a:prstGeom prst="rect">
            <a:avLst/>
          </a:prstGeom>
        </p:spPr>
        <p:txBody>
          <a:bodyPr anchor="t" rtlCol="false" tIns="0" lIns="0" bIns="0" rIns="0">
            <a:spAutoFit/>
          </a:bodyPr>
          <a:lstStyle/>
          <a:p>
            <a:pPr algn="ctr" marL="0" indent="0" lvl="0">
              <a:lnSpc>
                <a:spcPts val="52331"/>
              </a:lnSpc>
            </a:pPr>
            <a:r>
              <a:rPr lang="en-US" sz="69775">
                <a:solidFill>
                  <a:srgbClr val="000000"/>
                </a:solidFill>
                <a:latin typeface="Lora"/>
                <a:ea typeface="Lora"/>
                <a:cs typeface="Lora"/>
                <a:sym typeface="Lora"/>
              </a:rPr>
              <a:t>K</a:t>
            </a:r>
          </a:p>
        </p:txBody>
      </p:sp>
      <p:grpSp>
        <p:nvGrpSpPr>
          <p:cNvPr name="Group 3" id="3"/>
          <p:cNvGrpSpPr/>
          <p:nvPr/>
        </p:nvGrpSpPr>
        <p:grpSpPr>
          <a:xfrm rot="0">
            <a:off x="8232585" y="1269718"/>
            <a:ext cx="9411984" cy="1014374"/>
            <a:chOff x="0" y="0"/>
            <a:chExt cx="12549311" cy="1352499"/>
          </a:xfrm>
        </p:grpSpPr>
        <p:sp>
          <p:nvSpPr>
            <p:cNvPr name="TextBox 4" id="4"/>
            <p:cNvSpPr txBox="true"/>
            <p:nvPr/>
          </p:nvSpPr>
          <p:spPr>
            <a:xfrm rot="0">
              <a:off x="4707488" y="133350"/>
              <a:ext cx="7841824" cy="1219149"/>
            </a:xfrm>
            <a:prstGeom prst="rect">
              <a:avLst/>
            </a:prstGeom>
          </p:spPr>
          <p:txBody>
            <a:bodyPr anchor="t" rtlCol="false" tIns="0" lIns="0" bIns="0" rIns="0">
              <a:spAutoFit/>
            </a:bodyPr>
            <a:lstStyle/>
            <a:p>
              <a:pPr algn="l">
                <a:lnSpc>
                  <a:spcPts val="6671"/>
                </a:lnSpc>
              </a:pPr>
              <a:r>
                <a:rPr lang="en-US" sz="6671" b="true">
                  <a:solidFill>
                    <a:srgbClr val="000000"/>
                  </a:solidFill>
                  <a:latin typeface="DM Sans Bold"/>
                  <a:ea typeface="DM Sans Bold"/>
                  <a:cs typeface="DM Sans Bold"/>
                  <a:sym typeface="DM Sans Bold"/>
                </a:rPr>
                <a:t>DISCIPLESHIP</a:t>
              </a:r>
            </a:p>
          </p:txBody>
        </p:sp>
        <p:sp>
          <p:nvSpPr>
            <p:cNvPr name="TextBox 5" id="5"/>
            <p:cNvSpPr txBox="true"/>
            <p:nvPr/>
          </p:nvSpPr>
          <p:spPr>
            <a:xfrm rot="0">
              <a:off x="0" y="123825"/>
              <a:ext cx="4493005" cy="1219726"/>
            </a:xfrm>
            <a:prstGeom prst="rect">
              <a:avLst/>
            </a:prstGeom>
          </p:spPr>
          <p:txBody>
            <a:bodyPr anchor="t" rtlCol="false" tIns="0" lIns="0" bIns="0" rIns="0">
              <a:spAutoFit/>
            </a:bodyPr>
            <a:lstStyle/>
            <a:p>
              <a:pPr algn="r">
                <a:lnSpc>
                  <a:spcPts val="6671"/>
                </a:lnSpc>
              </a:pPr>
              <a:r>
                <a:rPr lang="en-US" sz="6671">
                  <a:solidFill>
                    <a:srgbClr val="0601FF"/>
                  </a:solidFill>
                  <a:latin typeface="Sloop Script Pro"/>
                  <a:ea typeface="Sloop Script Pro"/>
                  <a:cs typeface="Sloop Script Pro"/>
                  <a:sym typeface="Sloop Script Pro"/>
                </a:rPr>
                <a:t>AG</a:t>
              </a:r>
            </a:p>
          </p:txBody>
        </p:sp>
      </p:grpSp>
      <p:sp>
        <p:nvSpPr>
          <p:cNvPr name="TextBox 6" id="6"/>
          <p:cNvSpPr txBox="true"/>
          <p:nvPr/>
        </p:nvSpPr>
        <p:spPr>
          <a:xfrm rot="0">
            <a:off x="12943674" y="2175452"/>
            <a:ext cx="4315626" cy="354356"/>
          </a:xfrm>
          <a:prstGeom prst="rect">
            <a:avLst/>
          </a:prstGeom>
        </p:spPr>
        <p:txBody>
          <a:bodyPr anchor="t" rtlCol="false" tIns="0" lIns="0" bIns="0" rIns="0">
            <a:spAutoFit/>
          </a:bodyPr>
          <a:lstStyle/>
          <a:p>
            <a:pPr algn="r" marL="0" indent="0" lvl="0">
              <a:lnSpc>
                <a:spcPts val="2400"/>
              </a:lnSpc>
              <a:spcBef>
                <a:spcPct val="0"/>
              </a:spcBef>
            </a:pPr>
            <a:r>
              <a:rPr lang="en-US" sz="3200" strike="noStrike" u="none">
                <a:solidFill>
                  <a:srgbClr val="0601FF"/>
                </a:solidFill>
                <a:latin typeface="Lora"/>
                <a:ea typeface="Lora"/>
                <a:cs typeface="Lora"/>
                <a:sym typeface="Lora"/>
              </a:rPr>
              <a:t>Annual Theme 2025</a:t>
            </a:r>
          </a:p>
        </p:txBody>
      </p:sp>
      <p:sp>
        <p:nvSpPr>
          <p:cNvPr name="Freeform 7" id="7"/>
          <p:cNvSpPr/>
          <p:nvPr/>
        </p:nvSpPr>
        <p:spPr>
          <a:xfrm flipH="false" flipV="false" rot="0">
            <a:off x="524605" y="2827007"/>
            <a:ext cx="6432354" cy="5041358"/>
          </a:xfrm>
          <a:custGeom>
            <a:avLst/>
            <a:gdLst/>
            <a:ahLst/>
            <a:cxnLst/>
            <a:rect r="r" b="b" t="t" l="l"/>
            <a:pathLst>
              <a:path h="5041358" w="6432354">
                <a:moveTo>
                  <a:pt x="0" y="0"/>
                </a:moveTo>
                <a:lnTo>
                  <a:pt x="6432354" y="0"/>
                </a:lnTo>
                <a:lnTo>
                  <a:pt x="6432354" y="5041358"/>
                </a:lnTo>
                <a:lnTo>
                  <a:pt x="0" y="504135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8" id="8"/>
          <p:cNvSpPr txBox="true"/>
          <p:nvPr/>
        </p:nvSpPr>
        <p:spPr>
          <a:xfrm rot="0">
            <a:off x="10564609" y="5574801"/>
            <a:ext cx="6694691" cy="3482364"/>
          </a:xfrm>
          <a:prstGeom prst="rect">
            <a:avLst/>
          </a:prstGeom>
        </p:spPr>
        <p:txBody>
          <a:bodyPr anchor="t" rtlCol="false" tIns="0" lIns="0" bIns="0" rIns="0">
            <a:spAutoFit/>
          </a:bodyPr>
          <a:lstStyle/>
          <a:p>
            <a:pPr algn="r">
              <a:lnSpc>
                <a:spcPts val="12741"/>
              </a:lnSpc>
            </a:pPr>
            <a:r>
              <a:rPr lang="en-US" b="true" sz="16988" i="true" spc="-1427">
                <a:solidFill>
                  <a:srgbClr val="0601FF"/>
                </a:solidFill>
                <a:latin typeface="DM Sans Bold Italics"/>
                <a:ea typeface="DM Sans Bold Italics"/>
                <a:cs typeface="DM Sans Bold Italics"/>
                <a:sym typeface="DM Sans Bold Italics"/>
              </a:rPr>
              <a:t>KNOW</a:t>
            </a:r>
          </a:p>
          <a:p>
            <a:pPr algn="r" marL="0" indent="0" lvl="0">
              <a:lnSpc>
                <a:spcPts val="12741"/>
              </a:lnSpc>
              <a:spcBef>
                <a:spcPct val="0"/>
              </a:spcBef>
            </a:pPr>
            <a:r>
              <a:rPr lang="en-US" b="true" sz="16988" i="true" spc="-1427">
                <a:solidFill>
                  <a:srgbClr val="0601FF"/>
                </a:solidFill>
                <a:latin typeface="DM Sans Bold Italics"/>
                <a:ea typeface="DM Sans Bold Italics"/>
                <a:cs typeface="DM Sans Bold Italics"/>
                <a:sym typeface="DM Sans Bold Italics"/>
              </a:rPr>
              <a:t>GOD</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781709" y="3104599"/>
            <a:ext cx="12724581" cy="4239727"/>
          </a:xfrm>
          <a:prstGeom prst="rect">
            <a:avLst/>
          </a:prstGeom>
        </p:spPr>
        <p:txBody>
          <a:bodyPr anchor="t" rtlCol="false" tIns="0" lIns="0" bIns="0" rIns="0">
            <a:spAutoFit/>
          </a:bodyPr>
          <a:lstStyle/>
          <a:p>
            <a:pPr algn="ctr">
              <a:lnSpc>
                <a:spcPts val="8289"/>
              </a:lnSpc>
            </a:pPr>
            <a:r>
              <a:rPr lang="en-US" b="true" sz="8289">
                <a:solidFill>
                  <a:srgbClr val="0601FF"/>
                </a:solidFill>
                <a:latin typeface="DM Sans Bold"/>
                <a:ea typeface="DM Sans Bold"/>
                <a:cs typeface="DM Sans Bold"/>
                <a:sym typeface="DM Sans Bold"/>
              </a:rPr>
              <a:t>APOSTLE’S CREED</a:t>
            </a:r>
          </a:p>
          <a:p>
            <a:pPr algn="ctr">
              <a:lnSpc>
                <a:spcPts val="8289"/>
              </a:lnSpc>
            </a:pPr>
          </a:p>
          <a:p>
            <a:pPr algn="ctr">
              <a:lnSpc>
                <a:spcPts val="8289"/>
              </a:lnSpc>
            </a:pPr>
          </a:p>
          <a:p>
            <a:pPr algn="ctr">
              <a:lnSpc>
                <a:spcPts val="8289"/>
              </a:lnSpc>
            </a:pPr>
            <a:r>
              <a:rPr lang="en-US" b="true" sz="8289">
                <a:solidFill>
                  <a:srgbClr val="0601FF"/>
                </a:solidFill>
                <a:latin typeface="DM Sans Bold"/>
                <a:ea typeface="DM Sans Bold"/>
                <a:cs typeface="DM Sans Bold"/>
                <a:sym typeface="DM Sans Bold"/>
              </a:rPr>
              <a:t>NICENE CREED</a:t>
            </a:r>
          </a:p>
        </p:txBody>
      </p:sp>
      <p:sp>
        <p:nvSpPr>
          <p:cNvPr name="Freeform 3" id="3"/>
          <p:cNvSpPr/>
          <p:nvPr/>
        </p:nvSpPr>
        <p:spPr>
          <a:xfrm flipH="false" flipV="false" rot="589141">
            <a:off x="8848577" y="3535754"/>
            <a:ext cx="590847" cy="3215492"/>
          </a:xfrm>
          <a:custGeom>
            <a:avLst/>
            <a:gdLst/>
            <a:ahLst/>
            <a:cxnLst/>
            <a:rect r="r" b="b" t="t" l="l"/>
            <a:pathLst>
              <a:path h="3215492" w="590847">
                <a:moveTo>
                  <a:pt x="0" y="0"/>
                </a:moveTo>
                <a:lnTo>
                  <a:pt x="590846" y="0"/>
                </a:lnTo>
                <a:lnTo>
                  <a:pt x="590846" y="3215492"/>
                </a:lnTo>
                <a:lnTo>
                  <a:pt x="0" y="3215492"/>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4487587" y="1190625"/>
            <a:ext cx="9312826" cy="1096412"/>
          </a:xfrm>
          <a:prstGeom prst="rect">
            <a:avLst/>
          </a:prstGeom>
        </p:spPr>
        <p:txBody>
          <a:bodyPr anchor="t" rtlCol="false" tIns="0" lIns="0" bIns="0" rIns="0">
            <a:spAutoFit/>
          </a:bodyPr>
          <a:lstStyle/>
          <a:p>
            <a:pPr algn="ctr">
              <a:lnSpc>
                <a:spcPts val="8289"/>
              </a:lnSpc>
            </a:pPr>
            <a:r>
              <a:rPr lang="en-US" b="true" sz="8289">
                <a:solidFill>
                  <a:srgbClr val="000000"/>
                </a:solidFill>
                <a:latin typeface="DM Sans Bold"/>
                <a:ea typeface="DM Sans Bold"/>
                <a:cs typeface="DM Sans Bold"/>
                <a:sym typeface="DM Sans Bold"/>
              </a:rPr>
              <a:t>APOSTLE’S CREED</a:t>
            </a:r>
          </a:p>
        </p:txBody>
      </p:sp>
      <p:sp>
        <p:nvSpPr>
          <p:cNvPr name="TextBox 3" id="3"/>
          <p:cNvSpPr txBox="true"/>
          <p:nvPr/>
        </p:nvSpPr>
        <p:spPr>
          <a:xfrm rot="0">
            <a:off x="3313123" y="4165211"/>
            <a:ext cx="11661755" cy="1889904"/>
          </a:xfrm>
          <a:prstGeom prst="rect">
            <a:avLst/>
          </a:prstGeom>
        </p:spPr>
        <p:txBody>
          <a:bodyPr anchor="t" rtlCol="false" tIns="0" lIns="0" bIns="0" rIns="0">
            <a:spAutoFit/>
          </a:bodyPr>
          <a:lstStyle/>
          <a:p>
            <a:pPr algn="l" marL="777238" indent="-388619" lvl="1">
              <a:lnSpc>
                <a:spcPts val="5039"/>
              </a:lnSpc>
              <a:spcBef>
                <a:spcPct val="0"/>
              </a:spcBef>
              <a:buFont typeface="Arial"/>
              <a:buChar char="•"/>
            </a:pPr>
            <a:r>
              <a:rPr lang="en-US" sz="3599">
                <a:solidFill>
                  <a:srgbClr val="0601FF"/>
                </a:solidFill>
                <a:latin typeface="DM Sans"/>
                <a:ea typeface="DM Sans"/>
                <a:cs typeface="DM Sans"/>
                <a:sym typeface="DM Sans"/>
              </a:rPr>
              <a:t>EARLIER</a:t>
            </a:r>
          </a:p>
          <a:p>
            <a:pPr algn="l" marL="777238" indent="-388619" lvl="1">
              <a:lnSpc>
                <a:spcPts val="5039"/>
              </a:lnSpc>
              <a:spcBef>
                <a:spcPct val="0"/>
              </a:spcBef>
              <a:buFont typeface="Arial"/>
              <a:buChar char="•"/>
            </a:pPr>
            <a:r>
              <a:rPr lang="en-US" sz="3599">
                <a:solidFill>
                  <a:srgbClr val="0601FF"/>
                </a:solidFill>
                <a:latin typeface="DM Sans"/>
                <a:ea typeface="DM Sans"/>
                <a:cs typeface="DM Sans"/>
                <a:sym typeface="DM Sans"/>
              </a:rPr>
              <a:t>SHORTER</a:t>
            </a:r>
          </a:p>
          <a:p>
            <a:pPr algn="l" marL="777238" indent="-388619" lvl="1">
              <a:lnSpc>
                <a:spcPts val="5039"/>
              </a:lnSpc>
              <a:spcBef>
                <a:spcPct val="0"/>
              </a:spcBef>
              <a:buFont typeface="Arial"/>
              <a:buChar char="•"/>
            </a:pPr>
            <a:r>
              <a:rPr lang="en-US" sz="3599">
                <a:solidFill>
                  <a:srgbClr val="0601FF"/>
                </a:solidFill>
                <a:latin typeface="DM Sans"/>
                <a:ea typeface="DM Sans"/>
                <a:cs typeface="DM Sans"/>
                <a:sym typeface="DM Sans"/>
              </a:rPr>
              <a:t>ORGANICALLY DEVELOPED BY EARLY CHRISTIANS</a:t>
            </a:r>
          </a:p>
        </p:txBody>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4487587" y="1190625"/>
            <a:ext cx="9312826" cy="1096412"/>
          </a:xfrm>
          <a:prstGeom prst="rect">
            <a:avLst/>
          </a:prstGeom>
        </p:spPr>
        <p:txBody>
          <a:bodyPr anchor="t" rtlCol="false" tIns="0" lIns="0" bIns="0" rIns="0">
            <a:spAutoFit/>
          </a:bodyPr>
          <a:lstStyle/>
          <a:p>
            <a:pPr algn="ctr">
              <a:lnSpc>
                <a:spcPts val="8289"/>
              </a:lnSpc>
            </a:pPr>
            <a:r>
              <a:rPr lang="en-US" b="true" sz="8289">
                <a:solidFill>
                  <a:srgbClr val="000000"/>
                </a:solidFill>
                <a:latin typeface="DM Sans Bold"/>
                <a:ea typeface="DM Sans Bold"/>
                <a:cs typeface="DM Sans Bold"/>
                <a:sym typeface="DM Sans Bold"/>
              </a:rPr>
              <a:t>NICENE CREED</a:t>
            </a:r>
          </a:p>
        </p:txBody>
      </p:sp>
      <p:sp>
        <p:nvSpPr>
          <p:cNvPr name="TextBox 3" id="3"/>
          <p:cNvSpPr txBox="true"/>
          <p:nvPr/>
        </p:nvSpPr>
        <p:spPr>
          <a:xfrm rot="0">
            <a:off x="2597601" y="3846099"/>
            <a:ext cx="13092798" cy="2528126"/>
          </a:xfrm>
          <a:prstGeom prst="rect">
            <a:avLst/>
          </a:prstGeom>
        </p:spPr>
        <p:txBody>
          <a:bodyPr anchor="t" rtlCol="false" tIns="0" lIns="0" bIns="0" rIns="0">
            <a:spAutoFit/>
          </a:bodyPr>
          <a:lstStyle/>
          <a:p>
            <a:pPr algn="l" marL="777238" indent="-388619" lvl="1">
              <a:lnSpc>
                <a:spcPts val="5039"/>
              </a:lnSpc>
              <a:spcBef>
                <a:spcPct val="0"/>
              </a:spcBef>
              <a:buFont typeface="Arial"/>
              <a:buChar char="•"/>
            </a:pPr>
            <a:r>
              <a:rPr lang="en-US" sz="3599" strike="noStrike" u="none">
                <a:solidFill>
                  <a:srgbClr val="0601FF"/>
                </a:solidFill>
                <a:latin typeface="DM Sans"/>
                <a:ea typeface="DM Sans"/>
                <a:cs typeface="DM Sans"/>
                <a:sym typeface="DM Sans"/>
              </a:rPr>
              <a:t>LONGER</a:t>
            </a:r>
          </a:p>
          <a:p>
            <a:pPr algn="l" marL="777238" indent="-388619" lvl="1">
              <a:lnSpc>
                <a:spcPts val="5039"/>
              </a:lnSpc>
              <a:spcBef>
                <a:spcPct val="0"/>
              </a:spcBef>
              <a:buFont typeface="Arial"/>
              <a:buChar char="•"/>
            </a:pPr>
            <a:r>
              <a:rPr lang="en-US" sz="3599" strike="noStrike" u="none">
                <a:solidFill>
                  <a:srgbClr val="0601FF"/>
                </a:solidFill>
                <a:latin typeface="DM Sans"/>
                <a:ea typeface="DM Sans"/>
                <a:cs typeface="DM Sans"/>
                <a:sym typeface="DM Sans"/>
              </a:rPr>
              <a:t>WRITTEN BY PASTORS</a:t>
            </a:r>
          </a:p>
          <a:p>
            <a:pPr algn="l" marL="777238" indent="-388619" lvl="1">
              <a:lnSpc>
                <a:spcPts val="5039"/>
              </a:lnSpc>
              <a:spcBef>
                <a:spcPct val="0"/>
              </a:spcBef>
              <a:buFont typeface="Arial"/>
              <a:buChar char="•"/>
            </a:pPr>
            <a:r>
              <a:rPr lang="en-US" sz="3599" strike="noStrike" u="none">
                <a:solidFill>
                  <a:srgbClr val="0601FF"/>
                </a:solidFill>
                <a:latin typeface="DM Sans"/>
                <a:ea typeface="DM Sans"/>
                <a:cs typeface="DM Sans"/>
                <a:sym typeface="DM Sans"/>
              </a:rPr>
              <a:t>325 AD</a:t>
            </a:r>
          </a:p>
          <a:p>
            <a:pPr algn="l" marL="777238" indent="-388619" lvl="1">
              <a:lnSpc>
                <a:spcPts val="5039"/>
              </a:lnSpc>
              <a:spcBef>
                <a:spcPct val="0"/>
              </a:spcBef>
              <a:buFont typeface="Arial"/>
              <a:buChar char="•"/>
            </a:pPr>
            <a:r>
              <a:rPr lang="en-US" sz="3599" strike="noStrike" u="none">
                <a:solidFill>
                  <a:srgbClr val="0601FF"/>
                </a:solidFill>
                <a:latin typeface="DM Sans"/>
                <a:ea typeface="DM Sans"/>
                <a:cs typeface="DM Sans"/>
                <a:sym typeface="DM Sans"/>
              </a:rPr>
              <a:t>STATEMENT OF BELIEF THAT HAS UNIFIED THE CHURCH</a:t>
            </a:r>
          </a:p>
        </p:txBody>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989881" y="3086100"/>
            <a:ext cx="16308238" cy="4114800"/>
            <a:chOff x="0" y="0"/>
            <a:chExt cx="21744317" cy="5486400"/>
          </a:xfrm>
        </p:grpSpPr>
        <p:sp>
          <p:nvSpPr>
            <p:cNvPr name="TextBox 3" id="3"/>
            <p:cNvSpPr txBox="true"/>
            <p:nvPr/>
          </p:nvSpPr>
          <p:spPr>
            <a:xfrm rot="0">
              <a:off x="0" y="490117"/>
              <a:ext cx="10184713" cy="4309916"/>
            </a:xfrm>
            <a:prstGeom prst="rect">
              <a:avLst/>
            </a:prstGeom>
          </p:spPr>
          <p:txBody>
            <a:bodyPr anchor="t" rtlCol="false" tIns="0" lIns="0" bIns="0" rIns="0">
              <a:spAutoFit/>
            </a:bodyPr>
            <a:lstStyle/>
            <a:p>
              <a:pPr algn="r">
                <a:lnSpc>
                  <a:spcPts val="8289"/>
                </a:lnSpc>
              </a:pPr>
              <a:r>
                <a:rPr lang="en-US" b="true" sz="8289">
                  <a:solidFill>
                    <a:srgbClr val="0601FF"/>
                  </a:solidFill>
                  <a:latin typeface="DM Sans Bold"/>
                  <a:ea typeface="DM Sans Bold"/>
                  <a:cs typeface="DM Sans Bold"/>
                  <a:sym typeface="DM Sans Bold"/>
                </a:rPr>
                <a:t>ORTHODOX</a:t>
              </a:r>
            </a:p>
            <a:p>
              <a:pPr algn="r">
                <a:lnSpc>
                  <a:spcPts val="8289"/>
                </a:lnSpc>
              </a:pPr>
              <a:r>
                <a:rPr lang="en-US" b="true" sz="8289">
                  <a:solidFill>
                    <a:srgbClr val="0601FF"/>
                  </a:solidFill>
                  <a:latin typeface="DM Sans Bold"/>
                  <a:ea typeface="DM Sans Bold"/>
                  <a:cs typeface="DM Sans Bold"/>
                  <a:sym typeface="DM Sans Bold"/>
                </a:rPr>
                <a:t>CATHOLIC</a:t>
              </a:r>
            </a:p>
            <a:p>
              <a:pPr algn="r">
                <a:lnSpc>
                  <a:spcPts val="8289"/>
                </a:lnSpc>
              </a:pPr>
              <a:r>
                <a:rPr lang="en-US" b="true" sz="8289">
                  <a:solidFill>
                    <a:srgbClr val="0601FF"/>
                  </a:solidFill>
                  <a:latin typeface="DM Sans Bold"/>
                  <a:ea typeface="DM Sans Bold"/>
                  <a:cs typeface="DM Sans Bold"/>
                  <a:sym typeface="DM Sans Bold"/>
                </a:rPr>
                <a:t>PROTESTANT</a:t>
              </a:r>
            </a:p>
          </p:txBody>
        </p:sp>
        <p:sp>
          <p:nvSpPr>
            <p:cNvPr name="Freeform 4" id="4"/>
            <p:cNvSpPr/>
            <p:nvPr/>
          </p:nvSpPr>
          <p:spPr>
            <a:xfrm flipH="false" flipV="false" rot="0">
              <a:off x="10695264" y="0"/>
              <a:ext cx="548640" cy="5486400"/>
            </a:xfrm>
            <a:custGeom>
              <a:avLst/>
              <a:gdLst/>
              <a:ahLst/>
              <a:cxnLst/>
              <a:rect r="r" b="b" t="t" l="l"/>
              <a:pathLst>
                <a:path h="5486400" w="548640">
                  <a:moveTo>
                    <a:pt x="0" y="0"/>
                  </a:moveTo>
                  <a:lnTo>
                    <a:pt x="548640" y="0"/>
                  </a:lnTo>
                  <a:lnTo>
                    <a:pt x="548640" y="5486400"/>
                  </a:lnTo>
                  <a:lnTo>
                    <a:pt x="0" y="548640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5" id="5"/>
            <p:cNvSpPr txBox="true"/>
            <p:nvPr/>
          </p:nvSpPr>
          <p:spPr>
            <a:xfrm rot="0">
              <a:off x="11624498" y="490117"/>
              <a:ext cx="10119819" cy="4309916"/>
            </a:xfrm>
            <a:prstGeom prst="rect">
              <a:avLst/>
            </a:prstGeom>
          </p:spPr>
          <p:txBody>
            <a:bodyPr anchor="t" rtlCol="false" tIns="0" lIns="0" bIns="0" rIns="0">
              <a:spAutoFit/>
            </a:bodyPr>
            <a:lstStyle/>
            <a:p>
              <a:pPr algn="l">
                <a:lnSpc>
                  <a:spcPts val="8289"/>
                </a:lnSpc>
              </a:pPr>
              <a:r>
                <a:rPr lang="en-US" sz="8289" b="true">
                  <a:solidFill>
                    <a:srgbClr val="000000"/>
                  </a:solidFill>
                  <a:latin typeface="DM Sans Bold"/>
                  <a:ea typeface="DM Sans Bold"/>
                  <a:cs typeface="DM Sans Bold"/>
                  <a:sym typeface="DM Sans Bold"/>
                </a:rPr>
                <a:t>ALL AGREE ON THE NICENE CREED</a:t>
              </a:r>
            </a:p>
          </p:txBody>
        </p:sp>
      </p:grpSp>
      <p:grpSp>
        <p:nvGrpSpPr>
          <p:cNvPr name="Group 6" id="6"/>
          <p:cNvGrpSpPr/>
          <p:nvPr/>
        </p:nvGrpSpPr>
        <p:grpSpPr>
          <a:xfrm rot="0">
            <a:off x="15637136" y="7340735"/>
            <a:ext cx="1852433" cy="2704783"/>
            <a:chOff x="0" y="0"/>
            <a:chExt cx="2469910" cy="3606378"/>
          </a:xfrm>
        </p:grpSpPr>
        <p:sp>
          <p:nvSpPr>
            <p:cNvPr name="TextBox 7" id="7"/>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000000"/>
                  </a:solidFill>
                  <a:latin typeface="Lora"/>
                  <a:ea typeface="Lora"/>
                  <a:cs typeface="Lora"/>
                  <a:sym typeface="Lora"/>
                </a:rPr>
                <a:t>K</a:t>
              </a:r>
            </a:p>
          </p:txBody>
        </p:sp>
        <p:sp>
          <p:nvSpPr>
            <p:cNvPr name="Freeform 8" id="8"/>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108863" y="4023337"/>
            <a:ext cx="16070273" cy="2354626"/>
          </a:xfrm>
          <a:prstGeom prst="rect">
            <a:avLst/>
          </a:prstGeom>
        </p:spPr>
        <p:txBody>
          <a:bodyPr anchor="t" rtlCol="false" tIns="0" lIns="0" bIns="0" rIns="0">
            <a:spAutoFit/>
          </a:bodyPr>
          <a:lstStyle/>
          <a:p>
            <a:pPr algn="ctr" marL="0" indent="0" lvl="0">
              <a:lnSpc>
                <a:spcPts val="6077"/>
              </a:lnSpc>
              <a:spcBef>
                <a:spcPct val="0"/>
              </a:spcBef>
            </a:pPr>
            <a:r>
              <a:rPr lang="en-US" b="true" sz="6077">
                <a:solidFill>
                  <a:srgbClr val="FFFFFF"/>
                </a:solidFill>
                <a:latin typeface="DM Sans Bold"/>
                <a:ea typeface="DM Sans Bold"/>
                <a:cs typeface="DM Sans Bold"/>
                <a:sym typeface="DM Sans Bold"/>
              </a:rPr>
              <a:t>WE BELIEVE IN ONE GOD, THE FATHER, THE ALMIGHTY, MAKER OF HEAVEN AND EARTH, OF ALL THAT IS SEEN AND UNSEEN</a:t>
            </a:r>
          </a:p>
        </p:txBody>
      </p:sp>
      <p:sp>
        <p:nvSpPr>
          <p:cNvPr name="TextBox 3" id="3"/>
          <p:cNvSpPr txBox="true"/>
          <p:nvPr/>
        </p:nvSpPr>
        <p:spPr>
          <a:xfrm rot="0">
            <a:off x="1108863" y="1247775"/>
            <a:ext cx="5111969" cy="1092451"/>
          </a:xfrm>
          <a:prstGeom prst="rect">
            <a:avLst/>
          </a:prstGeom>
        </p:spPr>
        <p:txBody>
          <a:bodyPr anchor="t" rtlCol="false" tIns="0" lIns="0" bIns="0" rIns="0">
            <a:spAutoFit/>
          </a:bodyPr>
          <a:lstStyle/>
          <a:p>
            <a:pPr algn="l">
              <a:lnSpc>
                <a:spcPts val="3904"/>
              </a:lnSpc>
            </a:pPr>
            <a:r>
              <a:rPr lang="en-US" sz="5206" i="true">
                <a:solidFill>
                  <a:srgbClr val="FFFFFF"/>
                </a:solidFill>
                <a:latin typeface="Lora Italics"/>
                <a:ea typeface="Lora Italics"/>
                <a:cs typeface="Lora Italics"/>
                <a:sym typeface="Lora Italics"/>
              </a:rPr>
              <a:t>THE </a:t>
            </a:r>
          </a:p>
          <a:p>
            <a:pPr algn="l" marL="0" indent="0" lvl="0">
              <a:lnSpc>
                <a:spcPts val="3904"/>
              </a:lnSpc>
            </a:pPr>
            <a:r>
              <a:rPr lang="en-US" sz="5206" i="true">
                <a:solidFill>
                  <a:srgbClr val="FFFFFF"/>
                </a:solidFill>
                <a:latin typeface="Lora Italics"/>
                <a:ea typeface="Lora Italics"/>
                <a:cs typeface="Lora Italics"/>
                <a:sym typeface="Lora Italics"/>
              </a:rPr>
              <a:t>NICENE CREED</a:t>
            </a:r>
          </a:p>
        </p:txBody>
      </p:sp>
      <p:grpSp>
        <p:nvGrpSpPr>
          <p:cNvPr name="Group 4" id="4"/>
          <p:cNvGrpSpPr/>
          <p:nvPr/>
        </p:nvGrpSpPr>
        <p:grpSpPr>
          <a:xfrm rot="0">
            <a:off x="15637136" y="7340735"/>
            <a:ext cx="1852433" cy="2700861"/>
            <a:chOff x="0" y="0"/>
            <a:chExt cx="2469910" cy="3601148"/>
          </a:xfrm>
        </p:grpSpPr>
        <p:sp>
          <p:nvSpPr>
            <p:cNvPr name="TextBox 5" id="5"/>
            <p:cNvSpPr txBox="true"/>
            <p:nvPr/>
          </p:nvSpPr>
          <p:spPr>
            <a:xfrm rot="0">
              <a:off x="339317" y="752475"/>
              <a:ext cx="2130593" cy="2848673"/>
            </a:xfrm>
            <a:prstGeom prst="rect">
              <a:avLst/>
            </a:prstGeom>
          </p:spPr>
          <p:txBody>
            <a:bodyPr anchor="t" rtlCol="false" tIns="0" lIns="0" bIns="0" rIns="0">
              <a:spAutoFit/>
            </a:bodyPr>
            <a:lstStyle/>
            <a:p>
              <a:pPr algn="ctr" marL="0" indent="0" lvl="0">
                <a:lnSpc>
                  <a:spcPts val="13319"/>
                </a:lnSpc>
              </a:pPr>
              <a:r>
                <a:rPr lang="en-US" sz="17759">
                  <a:solidFill>
                    <a:srgbClr val="FFFFFF"/>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name="TextBox 2" id="2"/>
          <p:cNvSpPr txBox="true"/>
          <p:nvPr/>
        </p:nvSpPr>
        <p:spPr>
          <a:xfrm rot="0">
            <a:off x="1108863" y="2866063"/>
            <a:ext cx="16070273" cy="4669175"/>
          </a:xfrm>
          <a:prstGeom prst="rect">
            <a:avLst/>
          </a:prstGeom>
        </p:spPr>
        <p:txBody>
          <a:bodyPr anchor="t" rtlCol="false" tIns="0" lIns="0" bIns="0" rIns="0">
            <a:spAutoFit/>
          </a:bodyPr>
          <a:lstStyle/>
          <a:p>
            <a:pPr algn="ctr" marL="0" indent="0" lvl="0">
              <a:lnSpc>
                <a:spcPts val="6077"/>
              </a:lnSpc>
              <a:spcBef>
                <a:spcPct val="0"/>
              </a:spcBef>
            </a:pPr>
            <a:r>
              <a:rPr lang="en-US" b="true" sz="6077">
                <a:solidFill>
                  <a:srgbClr val="FFFFFF"/>
                </a:solidFill>
                <a:latin typeface="DM Sans Bold"/>
                <a:ea typeface="DM Sans Bold"/>
                <a:cs typeface="DM Sans Bold"/>
                <a:sym typeface="DM Sans Bold"/>
              </a:rPr>
              <a:t>WE BELIEVE IN 1 LORD, JESUS CHRIST, THE ONLY SON OF GOD, ETERNALLY BEGOTTEN OF THE FATHER, GOD FROM GOD, LIGHT FROM LIGHT, TRUE GOD FROM TRUE GOD, BEGOTTEN, NOT MADE OF ONE BEGINNING WITH THE FATHER.</a:t>
            </a:r>
          </a:p>
        </p:txBody>
      </p:sp>
      <p:sp>
        <p:nvSpPr>
          <p:cNvPr name="TextBox 3" id="3"/>
          <p:cNvSpPr txBox="true"/>
          <p:nvPr/>
        </p:nvSpPr>
        <p:spPr>
          <a:xfrm rot="0">
            <a:off x="1108863" y="1247775"/>
            <a:ext cx="5014628" cy="1092451"/>
          </a:xfrm>
          <a:prstGeom prst="rect">
            <a:avLst/>
          </a:prstGeom>
        </p:spPr>
        <p:txBody>
          <a:bodyPr anchor="t" rtlCol="false" tIns="0" lIns="0" bIns="0" rIns="0">
            <a:spAutoFit/>
          </a:bodyPr>
          <a:lstStyle/>
          <a:p>
            <a:pPr algn="l">
              <a:lnSpc>
                <a:spcPts val="3904"/>
              </a:lnSpc>
            </a:pPr>
            <a:r>
              <a:rPr lang="en-US" sz="5206" i="true">
                <a:solidFill>
                  <a:srgbClr val="FFFFFF"/>
                </a:solidFill>
                <a:latin typeface="Lora Italics"/>
                <a:ea typeface="Lora Italics"/>
                <a:cs typeface="Lora Italics"/>
                <a:sym typeface="Lora Italics"/>
              </a:rPr>
              <a:t>THE </a:t>
            </a:r>
          </a:p>
          <a:p>
            <a:pPr algn="l" marL="0" indent="0" lvl="0">
              <a:lnSpc>
                <a:spcPts val="3904"/>
              </a:lnSpc>
            </a:pPr>
            <a:r>
              <a:rPr lang="en-US" sz="5206" i="true">
                <a:solidFill>
                  <a:srgbClr val="FFFFFF"/>
                </a:solidFill>
                <a:latin typeface="Lora Italics"/>
                <a:ea typeface="Lora Italics"/>
                <a:cs typeface="Lora Italics"/>
                <a:sym typeface="Lora Italics"/>
              </a:rPr>
              <a:t>NICENE CREED</a:t>
            </a:r>
          </a:p>
        </p:txBody>
      </p:sp>
      <p:grpSp>
        <p:nvGrpSpPr>
          <p:cNvPr name="Group 4" id="4"/>
          <p:cNvGrpSpPr/>
          <p:nvPr/>
        </p:nvGrpSpPr>
        <p:grpSpPr>
          <a:xfrm rot="0">
            <a:off x="15637136" y="7340735"/>
            <a:ext cx="1852433" cy="2704783"/>
            <a:chOff x="0" y="0"/>
            <a:chExt cx="2469910" cy="3606378"/>
          </a:xfrm>
        </p:grpSpPr>
        <p:sp>
          <p:nvSpPr>
            <p:cNvPr name="TextBox 5" id="5"/>
            <p:cNvSpPr txBox="true"/>
            <p:nvPr/>
          </p:nvSpPr>
          <p:spPr>
            <a:xfrm rot="0">
              <a:off x="339317" y="752475"/>
              <a:ext cx="2130593" cy="2853903"/>
            </a:xfrm>
            <a:prstGeom prst="rect">
              <a:avLst/>
            </a:prstGeom>
          </p:spPr>
          <p:txBody>
            <a:bodyPr anchor="t" rtlCol="false" tIns="0" lIns="0" bIns="0" rIns="0">
              <a:spAutoFit/>
            </a:bodyPr>
            <a:lstStyle/>
            <a:p>
              <a:pPr algn="ctr" marL="0" indent="0" lvl="0">
                <a:lnSpc>
                  <a:spcPts val="13319"/>
                </a:lnSpc>
              </a:pPr>
              <a:r>
                <a:rPr lang="en-US" sz="17759">
                  <a:solidFill>
                    <a:srgbClr val="FFFFFF"/>
                  </a:solidFill>
                  <a:latin typeface="Lora"/>
                  <a:ea typeface="Lora"/>
                  <a:cs typeface="Lora"/>
                  <a:sym typeface="Lora"/>
                </a:rPr>
                <a:t>K</a:t>
              </a:r>
            </a:p>
          </p:txBody>
        </p:sp>
        <p:sp>
          <p:nvSpPr>
            <p:cNvPr name="Freeform 6" id="6"/>
            <p:cNvSpPr/>
            <p:nvPr/>
          </p:nvSpPr>
          <p:spPr>
            <a:xfrm flipH="false" flipV="false" rot="0">
              <a:off x="0" y="979720"/>
              <a:ext cx="2182971" cy="1710903"/>
            </a:xfrm>
            <a:custGeom>
              <a:avLst/>
              <a:gdLst/>
              <a:ahLst/>
              <a:cxnLst/>
              <a:rect r="r" b="b" t="t" l="l"/>
              <a:pathLst>
                <a:path h="1710903" w="2182971">
                  <a:moveTo>
                    <a:pt x="0" y="0"/>
                  </a:moveTo>
                  <a:lnTo>
                    <a:pt x="2182971" y="0"/>
                  </a:lnTo>
                  <a:lnTo>
                    <a:pt x="2182971" y="1710903"/>
                  </a:lnTo>
                  <a:lnTo>
                    <a:pt x="0" y="1710903"/>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DAGowSLt76c</dc:identifier>
  <dcterms:modified xsi:type="dcterms:W3CDTF">2011-08-01T06:04:30Z</dcterms:modified>
  <cp:revision>1</cp:revision>
  <dc:title>KNOW God</dc:title>
</cp:coreProperties>
</file>